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8" r:id="rId4"/>
    <p:sldId id="259" r:id="rId5"/>
    <p:sldId id="260" r:id="rId6"/>
    <p:sldId id="257" r:id="rId7"/>
    <p:sldId id="261" r:id="rId8"/>
    <p:sldId id="262" r:id="rId9"/>
    <p:sldId id="264" r:id="rId10"/>
    <p:sldId id="265" r:id="rId11"/>
    <p:sldId id="263" r:id="rId12"/>
    <p:sldId id="267" r:id="rId13"/>
    <p:sldId id="268" r:id="rId14"/>
    <p:sldId id="270" r:id="rId15"/>
    <p:sldId id="271" r:id="rId16"/>
    <p:sldId id="269" r:id="rId17"/>
    <p:sldId id="273" r:id="rId18"/>
    <p:sldId id="272" r:id="rId19"/>
    <p:sldId id="274" r:id="rId20"/>
    <p:sldId id="278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840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424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719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892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371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4872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6098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059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373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93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426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78F7F-3256-4316-8BE3-789E1E59944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0A88-789B-492D-98F0-EDC38ED362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892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dreads.com/author/show/838305.Mother_Teresa" TargetMode="External"/><Relationship Id="rId2" Type="http://schemas.openxmlformats.org/officeDocument/2006/relationships/hyperlink" Target="http://www.goodreads.com/author/show/2622245.Laoz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dreads.com/author/show/1173800.Michael_Altshuler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In </a:t>
            </a:r>
            <a:r>
              <a:rPr lang="en-ZA" dirty="0" err="1" smtClean="0"/>
              <a:t>watter</a:t>
            </a:r>
            <a:r>
              <a:rPr lang="en-ZA" dirty="0" smtClean="0"/>
              <a:t> </a:t>
            </a:r>
            <a:r>
              <a:rPr lang="en-ZA" dirty="0" err="1" smtClean="0"/>
              <a:t>jaar</a:t>
            </a:r>
            <a:r>
              <a:rPr lang="en-ZA" dirty="0" smtClean="0"/>
              <a:t> het die </a:t>
            </a:r>
            <a:r>
              <a:rPr lang="en-ZA" dirty="0" err="1" smtClean="0"/>
              <a:t>volgende</a:t>
            </a:r>
            <a:r>
              <a:rPr lang="en-ZA" dirty="0" smtClean="0"/>
              <a:t> </a:t>
            </a:r>
            <a:r>
              <a:rPr lang="en-ZA" dirty="0" err="1" smtClean="0"/>
              <a:t>gebeur</a:t>
            </a:r>
            <a:r>
              <a:rPr lang="en-ZA" dirty="0" smtClean="0"/>
              <a:t>???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027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Reality TV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6" name="Picture 2" descr="H:\ysbreker sells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6825541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20147164">
            <a:off x="1960887" y="2233583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2001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6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mynwerkers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69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gered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:\ysbreker sells\imagesCAOBIQ4Q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819467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2010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0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1ste wind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terbune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SA?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:\ysbreker sells\untitledpo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673333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2010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0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 floods in Port Elizabeth?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:\ysbreker sells\Rain 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52946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2012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29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cellfoon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SA?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:\ysbreker sells\imagesCARU6KX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6172"/>
            <a:ext cx="3384376" cy="508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19636177">
            <a:off x="1905181" y="189677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2007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0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1ste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wereldbeker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gewen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:\ysbreker sells\f - Copy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77686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1995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4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Fukushima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taunami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aardbewing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:\ysbreker sells\ddff - Copy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520659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2011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6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Michael Jackson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oorlede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H:\ysbreker sells\ho - Copy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4784"/>
            <a:ext cx="500405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2009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09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Marikana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slagting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???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H:\ysbreker sells\bw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726033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2012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4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Lady Diana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oorlede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H:\ysbreker sells\73361411-lady-dian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412776"/>
            <a:ext cx="6486571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1997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3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Eldre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permanent by die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F:\My Pictures\Kerkfotos\Ander\Edre intreepreek\DSCN05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72074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2006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3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FW de Klerk se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vrou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Marike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vermoor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H:\ysbreker sells\imagesCAROKZ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689713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2001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Pope Francis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aangestel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H:\ysbreker sells\imagesCAUN302Z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05646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2013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73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7de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Laan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H:\ysbreker sells\untitleddd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96957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2000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22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Saddam Hussein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onttroon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H:\ysbreker sells\hhhhj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18997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2003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2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Sokker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wereldbeker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SA?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H:\ysbreker sells\untitledjk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439248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2010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0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DSTV in SA begin?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H:\ysbreker sells\untitledk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645589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1995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Bafana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Bafana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hulle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1ste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wedstryd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gespeel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H:\ysbreker sells\untitledfg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45156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610249">
            <a:off x="1958922" y="2040025"/>
            <a:ext cx="53848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0" dirty="0" smtClean="0">
                <a:solidFill>
                  <a:srgbClr val="FF0000"/>
                </a:solidFill>
              </a:rPr>
              <a:t>1992</a:t>
            </a:r>
            <a:endParaRPr lang="en-ZA" sz="2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7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2352"/>
            <a:ext cx="8229600" cy="230046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altLang="en-US" sz="2400" dirty="0">
                <a:latin typeface="Arial" pitchFamily="34" charset="0"/>
                <a:cs typeface="Arial" pitchFamily="34" charset="0"/>
              </a:rPr>
              <a:t>Time is a created thing. To say 'I don't have time,' </a:t>
            </a: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alt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altLang="en-US" sz="2400" dirty="0">
                <a:latin typeface="Arial" pitchFamily="34" charset="0"/>
                <a:cs typeface="Arial" pitchFamily="34" charset="0"/>
              </a:rPr>
              <a:t>like saying, 'I don't want to.” </a:t>
            </a:r>
            <a:br>
              <a:rPr lang="en-US" altLang="en-US" sz="2400" dirty="0">
                <a:latin typeface="Arial" pitchFamily="34" charset="0"/>
                <a:cs typeface="Arial" pitchFamily="34" charset="0"/>
              </a:rPr>
            </a:b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	― </a:t>
            </a:r>
            <a:r>
              <a:rPr lang="en-US" altLang="en-US" sz="2400" dirty="0" err="1" smtClean="0">
                <a:latin typeface="Arial" pitchFamily="34" charset="0"/>
                <a:cs typeface="Arial" pitchFamily="34" charset="0"/>
                <a:hlinkClick r:id="rId2"/>
              </a:rPr>
              <a:t>Laozi</a:t>
            </a:r>
            <a:endParaRPr lang="en-US" altLang="en-US" sz="2400" dirty="0" smtClean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en-US" alt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Z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Yesterday is gone. Tomorrow has not yet come. We have only today. Let us begin.” </a:t>
            </a:r>
            <a:b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― </a:t>
            </a:r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  <a:t>Mother Teresa</a:t>
            </a:r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212" y="4655249"/>
            <a:ext cx="1603094" cy="17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870" y="1959012"/>
            <a:ext cx="1183180" cy="209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1070161"/>
            <a:ext cx="66310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“The bad news is time flies. The good news is you're the pilot." -” </a:t>
            </a:r>
            <a:br>
              <a:rPr lang="en-ZA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― </a:t>
            </a:r>
            <a:r>
              <a:rPr lang="en-ZA" sz="2200" dirty="0" smtClean="0"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Michael </a:t>
            </a:r>
            <a:r>
              <a:rPr lang="en-ZA" sz="2200" dirty="0" err="1" smtClean="0"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Altshuler</a:t>
            </a:r>
            <a:endParaRPr lang="en-ZA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5954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151</Words>
  <Application>Microsoft Office PowerPoint</Application>
  <PresentationFormat>On-screen Show (4:3)</PresentationFormat>
  <Paragraphs>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In watter jaar het die volgende gebeur???</vt:lpstr>
      <vt:lpstr>Reality TV</vt:lpstr>
      <vt:lpstr>Chile mynwerkers na 69 dae gered?</vt:lpstr>
      <vt:lpstr>1ste wind terbune in SA?</vt:lpstr>
      <vt:lpstr>Flash floods in Port Elizabeth?</vt:lpstr>
      <vt:lpstr>1ste cellfoon in SA?</vt:lpstr>
      <vt:lpstr>SA 1ste keer die wereldbeker gewen?</vt:lpstr>
      <vt:lpstr>Fukushima taunami / aardbewing?</vt:lpstr>
      <vt:lpstr>Michael Jackson oorlede?</vt:lpstr>
      <vt:lpstr>Marikana slagting???</vt:lpstr>
      <vt:lpstr>Lady Diana oorlede?</vt:lpstr>
      <vt:lpstr>Eldre permanent by die kerk begin werk?</vt:lpstr>
      <vt:lpstr>FW de Klerk se vrou Marike vermoor?</vt:lpstr>
      <vt:lpstr>Pope Francis aangestel?</vt:lpstr>
      <vt:lpstr>7de Laan begin?</vt:lpstr>
      <vt:lpstr>Saddam Hussein onttroon?</vt:lpstr>
      <vt:lpstr>Sokker wereldbeker in SA?</vt:lpstr>
      <vt:lpstr>DSTV in SA begin?</vt:lpstr>
      <vt:lpstr>Bafana Bafana hulle 1ste wedstryd gespeel?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watter jaar het die volgende gebeur???</dc:title>
  <dc:creator>Life Orientation</dc:creator>
  <cp:lastModifiedBy>Annatjie Stander</cp:lastModifiedBy>
  <cp:revision>17</cp:revision>
  <dcterms:created xsi:type="dcterms:W3CDTF">2014-02-25T07:41:01Z</dcterms:created>
  <dcterms:modified xsi:type="dcterms:W3CDTF">2017-03-24T06:56:58Z</dcterms:modified>
</cp:coreProperties>
</file>