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0" r:id="rId2"/>
    <p:sldId id="256" r:id="rId3"/>
    <p:sldId id="257" r:id="rId4"/>
    <p:sldId id="262" r:id="rId5"/>
    <p:sldId id="259" r:id="rId6"/>
    <p:sldId id="261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39D3-252A-41B8-96A7-6DF05171C44F}" type="datetimeFigureOut">
              <a:rPr lang="en-ZA" smtClean="0"/>
              <a:t>2014/10/27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85D4-0BDE-4688-B26E-27D5440E6943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39D3-252A-41B8-96A7-6DF05171C44F}" type="datetimeFigureOut">
              <a:rPr lang="en-ZA" smtClean="0"/>
              <a:t>2014/10/27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85D4-0BDE-4688-B26E-27D5440E6943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39D3-252A-41B8-96A7-6DF05171C44F}" type="datetimeFigureOut">
              <a:rPr lang="en-ZA" smtClean="0"/>
              <a:t>2014/10/27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85D4-0BDE-4688-B26E-27D5440E6943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39D3-252A-41B8-96A7-6DF05171C44F}" type="datetimeFigureOut">
              <a:rPr lang="en-ZA" smtClean="0"/>
              <a:t>2014/10/27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85D4-0BDE-4688-B26E-27D5440E6943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39D3-252A-41B8-96A7-6DF05171C44F}" type="datetimeFigureOut">
              <a:rPr lang="en-ZA" smtClean="0"/>
              <a:t>2014/10/27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85D4-0BDE-4688-B26E-27D5440E6943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39D3-252A-41B8-96A7-6DF05171C44F}" type="datetimeFigureOut">
              <a:rPr lang="en-ZA" smtClean="0"/>
              <a:t>2014/10/27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85D4-0BDE-4688-B26E-27D5440E6943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39D3-252A-41B8-96A7-6DF05171C44F}" type="datetimeFigureOut">
              <a:rPr lang="en-ZA" smtClean="0"/>
              <a:t>2014/10/27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85D4-0BDE-4688-B26E-27D5440E6943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39D3-252A-41B8-96A7-6DF05171C44F}" type="datetimeFigureOut">
              <a:rPr lang="en-ZA" smtClean="0"/>
              <a:t>2014/10/27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85D4-0BDE-4688-B26E-27D5440E6943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39D3-252A-41B8-96A7-6DF05171C44F}" type="datetimeFigureOut">
              <a:rPr lang="en-ZA" smtClean="0"/>
              <a:t>2014/10/27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85D4-0BDE-4688-B26E-27D5440E6943}" type="slidenum">
              <a:rPr lang="en-ZA" smtClean="0"/>
              <a:t>‹#›</a:t>
            </a:fld>
            <a:endParaRPr lang="en-ZA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39D3-252A-41B8-96A7-6DF05171C44F}" type="datetimeFigureOut">
              <a:rPr lang="en-ZA" smtClean="0"/>
              <a:t>2014/10/27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85D4-0BDE-4688-B26E-27D5440E6943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39D3-252A-41B8-96A7-6DF05171C44F}" type="datetimeFigureOut">
              <a:rPr lang="en-ZA" smtClean="0"/>
              <a:t>2014/10/27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285D4-0BDE-4688-B26E-27D5440E6943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32139D3-252A-41B8-96A7-6DF05171C44F}" type="datetimeFigureOut">
              <a:rPr lang="en-ZA" smtClean="0"/>
              <a:t>2014/10/27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AE285D4-0BDE-4688-B26E-27D5440E6943}" type="slidenum">
              <a:rPr lang="en-ZA" smtClean="0"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ZA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 slim kind</a:t>
            </a:r>
            <a:endParaRPr lang="en-ZA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 err="1" smtClean="0"/>
              <a:t>Kom</a:t>
            </a:r>
            <a:r>
              <a:rPr lang="en-ZA" dirty="0" smtClean="0"/>
              <a:t> </a:t>
            </a:r>
            <a:r>
              <a:rPr lang="en-ZA" dirty="0" err="1" smtClean="0"/>
              <a:t>ons</a:t>
            </a:r>
            <a:r>
              <a:rPr lang="en-ZA" dirty="0" smtClean="0"/>
              <a:t> </a:t>
            </a:r>
            <a:r>
              <a:rPr lang="en-ZA" dirty="0" err="1" smtClean="0"/>
              <a:t>kyk</a:t>
            </a:r>
            <a:r>
              <a:rPr lang="en-ZA" dirty="0" smtClean="0"/>
              <a:t> hoe </a:t>
            </a:r>
            <a:r>
              <a:rPr lang="en-ZA" dirty="0" err="1" smtClean="0"/>
              <a:t>vinnig</a:t>
            </a:r>
            <a:r>
              <a:rPr lang="en-ZA" dirty="0" smtClean="0"/>
              <a:t> </a:t>
            </a:r>
            <a:r>
              <a:rPr lang="en-ZA" dirty="0" err="1" smtClean="0"/>
              <a:t>julle</a:t>
            </a:r>
            <a:r>
              <a:rPr lang="en-ZA" dirty="0" smtClean="0"/>
              <a:t> die </a:t>
            </a:r>
            <a:r>
              <a:rPr lang="en-ZA" dirty="0" err="1" smtClean="0"/>
              <a:t>volgende</a:t>
            </a:r>
            <a:r>
              <a:rPr lang="en-ZA" dirty="0" smtClean="0"/>
              <a:t> </a:t>
            </a:r>
            <a:r>
              <a:rPr lang="en-ZA" dirty="0" err="1" smtClean="0"/>
              <a:t>antwoorde</a:t>
            </a:r>
            <a:r>
              <a:rPr lang="en-ZA" dirty="0" smtClean="0"/>
              <a:t> </a:t>
            </a:r>
            <a:r>
              <a:rPr lang="en-ZA" dirty="0" err="1" smtClean="0"/>
              <a:t>kan</a:t>
            </a:r>
            <a:r>
              <a:rPr lang="en-ZA" dirty="0" smtClean="0"/>
              <a:t> </a:t>
            </a:r>
            <a:r>
              <a:rPr lang="en-ZA" dirty="0" err="1" smtClean="0"/>
              <a:t>kry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10055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908720"/>
            <a:ext cx="7125113" cy="924475"/>
          </a:xfrm>
        </p:spPr>
        <p:txBody>
          <a:bodyPr>
            <a:normAutofit/>
          </a:bodyPr>
          <a:lstStyle/>
          <a:p>
            <a:pPr algn="l"/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OPDRAG: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55576" y="1124744"/>
            <a:ext cx="7125112" cy="4051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4400" dirty="0" smtClean="0"/>
              <a:t>Tel </a:t>
            </a:r>
            <a:r>
              <a:rPr lang="en-ZA" sz="4400" dirty="0" err="1" smtClean="0"/>
              <a:t>vinnig</a:t>
            </a:r>
            <a:r>
              <a:rPr lang="en-ZA" sz="4400" dirty="0" smtClean="0"/>
              <a:t> </a:t>
            </a:r>
            <a:r>
              <a:rPr lang="en-ZA" sz="4400" dirty="0" err="1" smtClean="0"/>
              <a:t>hoeveel</a:t>
            </a:r>
            <a:r>
              <a:rPr lang="en-ZA" sz="4400" dirty="0" smtClean="0"/>
              <a:t> ‘f’s’ </a:t>
            </a:r>
            <a:r>
              <a:rPr lang="en-ZA" sz="4400" dirty="0" err="1" smtClean="0"/>
              <a:t>daar</a:t>
            </a:r>
            <a:r>
              <a:rPr lang="en-ZA" sz="4400" dirty="0" smtClean="0"/>
              <a:t> in die </a:t>
            </a:r>
            <a:r>
              <a:rPr lang="en-ZA" sz="4400" dirty="0" err="1" smtClean="0"/>
              <a:t>volgende</a:t>
            </a:r>
            <a:r>
              <a:rPr lang="en-ZA" sz="4400" dirty="0" smtClean="0"/>
              <a:t> sin is</a:t>
            </a:r>
            <a:endParaRPr lang="en-ZA" sz="4400" dirty="0"/>
          </a:p>
        </p:txBody>
      </p:sp>
    </p:spTree>
    <p:extLst>
      <p:ext uri="{BB962C8B-B14F-4D97-AF65-F5344CB8AC3E}">
        <p14:creationId xmlns:p14="http://schemas.microsoft.com/office/powerpoint/2010/main" val="219573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9552" y="548680"/>
            <a:ext cx="8229600" cy="5865813"/>
          </a:xfrm>
        </p:spPr>
        <p:txBody>
          <a:bodyPr/>
          <a:lstStyle/>
          <a:p>
            <a:pPr marL="0" indent="0" algn="ctr">
              <a:buNone/>
            </a:pPr>
            <a:r>
              <a:rPr lang="en-ZA" sz="4800" dirty="0"/>
              <a:t>“Fin­ished files are the result of years of </a:t>
            </a:r>
            <a:endParaRPr lang="en-ZA" sz="4800" dirty="0" smtClean="0"/>
          </a:p>
          <a:p>
            <a:pPr marL="0" indent="0" algn="ctr">
              <a:buNone/>
            </a:pPr>
            <a:r>
              <a:rPr lang="en-ZA" sz="4800" dirty="0" smtClean="0"/>
              <a:t>sci­en­tific </a:t>
            </a:r>
            <a:r>
              <a:rPr lang="en-ZA" sz="4800" dirty="0"/>
              <a:t>study com­bined with the expe­ri­ence of years.”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5884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ANTWOORD:  6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2060848"/>
            <a:ext cx="7125112" cy="4051437"/>
          </a:xfrm>
        </p:spPr>
        <p:txBody>
          <a:bodyPr/>
          <a:lstStyle/>
          <a:p>
            <a:pPr marL="0" indent="0" algn="ctr">
              <a:buNone/>
            </a:pPr>
            <a:r>
              <a:rPr lang="en-ZA" sz="4800" dirty="0"/>
              <a:t>“</a:t>
            </a:r>
            <a:r>
              <a:rPr lang="en-ZA" sz="4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ZA" sz="4800" dirty="0"/>
              <a:t>in­ished </a:t>
            </a:r>
            <a:r>
              <a:rPr lang="en-ZA" sz="4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ZA" sz="4800" dirty="0"/>
              <a:t>iles are the result o</a:t>
            </a:r>
            <a:r>
              <a:rPr lang="en-ZA" sz="4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ZA" sz="4800" dirty="0"/>
              <a:t> years o</a:t>
            </a:r>
            <a:r>
              <a:rPr lang="en-ZA" sz="4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ZA" sz="4800" dirty="0"/>
              <a:t> </a:t>
            </a:r>
            <a:endParaRPr lang="en-ZA" sz="4800" dirty="0" smtClean="0"/>
          </a:p>
          <a:p>
            <a:pPr marL="0" indent="0" algn="ctr">
              <a:buNone/>
            </a:pPr>
            <a:r>
              <a:rPr lang="en-ZA" sz="4800" dirty="0" smtClean="0"/>
              <a:t>sci­en­ti</a:t>
            </a:r>
            <a:r>
              <a:rPr lang="en-ZA" sz="48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ZA" sz="4800" dirty="0" smtClean="0"/>
              <a:t>ic </a:t>
            </a:r>
            <a:r>
              <a:rPr lang="en-ZA" sz="4800" dirty="0"/>
              <a:t>study com­bined with the expe­ri­ence o</a:t>
            </a:r>
            <a:r>
              <a:rPr lang="en-ZA" sz="4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ZA" sz="4800" dirty="0"/>
              <a:t> years.”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044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7123080" cy="924475"/>
          </a:xfrm>
        </p:spPr>
        <p:txBody>
          <a:bodyPr>
            <a:normAutofit fontScale="90000"/>
          </a:bodyPr>
          <a:lstStyle/>
          <a:p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het die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volgende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woorde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en-Z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gemeen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1809749"/>
            <a:ext cx="4464496" cy="471559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ZA" sz="2800" b="1" dirty="0"/>
              <a:t>LOCK — </a:t>
            </a:r>
            <a:r>
              <a:rPr lang="en-ZA" sz="2800" b="1" dirty="0" smtClean="0"/>
              <a:t>PIANO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2800" b="1" dirty="0" smtClean="0"/>
              <a:t>SHIP </a:t>
            </a:r>
            <a:r>
              <a:rPr lang="en-ZA" sz="2800" b="1" dirty="0"/>
              <a:t>— </a:t>
            </a:r>
            <a:r>
              <a:rPr lang="en-ZA" sz="2800" b="1" dirty="0" smtClean="0"/>
              <a:t>CARD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2800" b="1" dirty="0" smtClean="0"/>
              <a:t>TREE </a:t>
            </a:r>
            <a:r>
              <a:rPr lang="en-ZA" sz="2800" b="1" dirty="0"/>
              <a:t>— </a:t>
            </a:r>
            <a:r>
              <a:rPr lang="en-ZA" sz="2800" b="1" dirty="0" smtClean="0"/>
              <a:t>CAR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2800" b="1" dirty="0" smtClean="0"/>
              <a:t>PILLOW — COURT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2800" b="1" dirty="0" smtClean="0"/>
              <a:t>RIVER </a:t>
            </a:r>
            <a:r>
              <a:rPr lang="en-ZA" sz="2800" b="1" dirty="0"/>
              <a:t>— </a:t>
            </a:r>
            <a:r>
              <a:rPr lang="en-ZA" sz="2800" b="1" dirty="0" smtClean="0"/>
              <a:t>MONEY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2800" b="1" dirty="0" smtClean="0"/>
              <a:t>BED </a:t>
            </a:r>
            <a:r>
              <a:rPr lang="en-ZA" sz="2800" b="1" dirty="0"/>
              <a:t>— </a:t>
            </a:r>
            <a:r>
              <a:rPr lang="en-ZA" sz="2800" b="1" dirty="0" smtClean="0"/>
              <a:t>PAPER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2800" b="1" dirty="0" smtClean="0"/>
              <a:t>ARMY </a:t>
            </a:r>
            <a:r>
              <a:rPr lang="en-ZA" sz="2800" b="1" dirty="0"/>
              <a:t>— </a:t>
            </a:r>
            <a:r>
              <a:rPr lang="en-ZA" sz="2800" b="1" dirty="0" smtClean="0"/>
              <a:t>WATER</a:t>
            </a:r>
          </a:p>
          <a:p>
            <a:pPr marL="0" indent="0">
              <a:buNone/>
            </a:pPr>
            <a:endParaRPr lang="en-ZA" dirty="0"/>
          </a:p>
          <a:p>
            <a:endParaRPr lang="en-Z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8064" y="1484784"/>
            <a:ext cx="3653135" cy="4787603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Z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</a:t>
            </a:r>
          </a:p>
          <a:p>
            <a:pPr marL="514350" indent="-514350">
              <a:buAutoNum type="arabicPeriod"/>
            </a:pPr>
            <a:r>
              <a:rPr lang="en-Z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Deck</a:t>
            </a:r>
          </a:p>
          <a:p>
            <a:pPr marL="514350" indent="-514350">
              <a:buAutoNum type="arabicPeriod"/>
            </a:pPr>
            <a:r>
              <a:rPr lang="en-Z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Trunk</a:t>
            </a:r>
          </a:p>
          <a:p>
            <a:pPr marL="514350" indent="-514350">
              <a:buAutoNum type="arabicPeriod"/>
            </a:pPr>
            <a:r>
              <a:rPr lang="en-Z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 </a:t>
            </a:r>
          </a:p>
          <a:p>
            <a:pPr marL="514350" indent="-514350">
              <a:buAutoNum type="arabicPeriod"/>
            </a:pPr>
            <a:r>
              <a:rPr lang="en-Z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Bank</a:t>
            </a:r>
          </a:p>
          <a:p>
            <a:pPr marL="514350" indent="-514350">
              <a:buAutoNum type="arabicPeriod"/>
            </a:pPr>
            <a:r>
              <a:rPr lang="en-Z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Sheet </a:t>
            </a:r>
          </a:p>
          <a:p>
            <a:pPr marL="514350" indent="-514350">
              <a:buAutoNum type="arabicPeriod"/>
            </a:pPr>
            <a:r>
              <a:rPr lang="en-Z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Tank </a:t>
            </a:r>
          </a:p>
          <a:p>
            <a:pPr marL="514350" indent="-514350">
              <a:buAutoNum type="arabicPeriod"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7950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27584" y="0"/>
            <a:ext cx="7125113" cy="924475"/>
          </a:xfrm>
        </p:spPr>
        <p:txBody>
          <a:bodyPr/>
          <a:lstStyle/>
          <a:p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RAAI, RAAI…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79512" y="1988840"/>
            <a:ext cx="8712968" cy="4051437"/>
          </a:xfrm>
        </p:spPr>
        <p:txBody>
          <a:bodyPr>
            <a:noAutofit/>
          </a:bodyPr>
          <a:lstStyle/>
          <a:p>
            <a:r>
              <a:rPr lang="en-ZA" sz="2800" dirty="0" smtClean="0"/>
              <a:t>1.  Hoe </a:t>
            </a:r>
            <a:r>
              <a:rPr lang="en-ZA" sz="2800" dirty="0" err="1" smtClean="0"/>
              <a:t>meer</a:t>
            </a:r>
            <a:r>
              <a:rPr lang="en-ZA" sz="2800" dirty="0" smtClean="0"/>
              <a:t> van </a:t>
            </a:r>
            <a:r>
              <a:rPr lang="en-ZA" sz="2800" dirty="0" err="1" smtClean="0"/>
              <a:t>hulle</a:t>
            </a:r>
            <a:r>
              <a:rPr lang="en-ZA" sz="2800" dirty="0" smtClean="0"/>
              <a:t> </a:t>
            </a:r>
            <a:r>
              <a:rPr lang="en-ZA" sz="2800" dirty="0" err="1" smtClean="0"/>
              <a:t>jy</a:t>
            </a:r>
            <a:r>
              <a:rPr lang="en-ZA" sz="2800" dirty="0" smtClean="0"/>
              <a:t> </a:t>
            </a:r>
            <a:r>
              <a:rPr lang="en-ZA" sz="2800" dirty="0" err="1" smtClean="0"/>
              <a:t>neem</a:t>
            </a:r>
            <a:r>
              <a:rPr lang="en-ZA" sz="2800" dirty="0" smtClean="0"/>
              <a:t>, hoe </a:t>
            </a:r>
            <a:r>
              <a:rPr lang="en-ZA" sz="2800" dirty="0" err="1" smtClean="0"/>
              <a:t>meer</a:t>
            </a:r>
            <a:r>
              <a:rPr lang="en-ZA" sz="2800" dirty="0" smtClean="0"/>
              <a:t>  </a:t>
            </a:r>
          </a:p>
          <a:p>
            <a:pPr marL="0" indent="0">
              <a:buNone/>
            </a:pPr>
            <a:r>
              <a:rPr lang="en-ZA" sz="2800" dirty="0"/>
              <a:t> </a:t>
            </a:r>
            <a:r>
              <a:rPr lang="en-ZA" sz="2800" dirty="0" smtClean="0"/>
              <a:t>       los </a:t>
            </a:r>
            <a:r>
              <a:rPr lang="en-ZA" sz="2800" dirty="0" err="1" smtClean="0"/>
              <a:t>jy</a:t>
            </a:r>
            <a:r>
              <a:rPr lang="en-ZA" sz="2800" dirty="0" smtClean="0"/>
              <a:t> </a:t>
            </a:r>
            <a:r>
              <a:rPr lang="en-ZA" sz="2800" dirty="0" err="1" smtClean="0"/>
              <a:t>agter</a:t>
            </a:r>
            <a:endParaRPr lang="en-ZA" sz="2800" dirty="0" smtClean="0"/>
          </a:p>
          <a:p>
            <a:pPr marL="0" indent="0">
              <a:buNone/>
            </a:pPr>
            <a:r>
              <a:rPr lang="en-ZA" sz="2800" dirty="0"/>
              <a:t> </a:t>
            </a:r>
            <a:r>
              <a:rPr lang="en-ZA" sz="2800" dirty="0" smtClean="0"/>
              <a:t>       </a:t>
            </a:r>
            <a:r>
              <a:rPr lang="en-ZA" sz="28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</a:t>
            </a:r>
            <a:r>
              <a:rPr lang="en-ZA" sz="28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ë</a:t>
            </a:r>
            <a:r>
              <a:rPr lang="en-Z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/ VOETSTAPPE</a:t>
            </a:r>
            <a:endParaRPr lang="en-ZA" sz="28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ZA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ZA" sz="2800" dirty="0" smtClean="0"/>
              <a:t>2.  </a:t>
            </a:r>
            <a:r>
              <a:rPr lang="en-ZA" sz="2800" dirty="0" err="1" smtClean="0"/>
              <a:t>Wat</a:t>
            </a:r>
            <a:r>
              <a:rPr lang="en-ZA" sz="2800" dirty="0" smtClean="0"/>
              <a:t> </a:t>
            </a:r>
            <a:r>
              <a:rPr lang="en-ZA" sz="2800" dirty="0" err="1" smtClean="0"/>
              <a:t>breek</a:t>
            </a:r>
            <a:r>
              <a:rPr lang="en-ZA" sz="2800" dirty="0" smtClean="0"/>
              <a:t> </a:t>
            </a:r>
            <a:r>
              <a:rPr lang="en-ZA" sz="2800" dirty="0" err="1" smtClean="0"/>
              <a:t>jy</a:t>
            </a:r>
            <a:r>
              <a:rPr lang="en-ZA" sz="2800" dirty="0" smtClean="0"/>
              <a:t> </a:t>
            </a:r>
            <a:r>
              <a:rPr lang="en-ZA" sz="2800" dirty="0" err="1" smtClean="0"/>
              <a:t>elke</a:t>
            </a:r>
            <a:r>
              <a:rPr lang="en-ZA" sz="2800" dirty="0" smtClean="0"/>
              <a:t> </a:t>
            </a:r>
            <a:r>
              <a:rPr lang="en-ZA" sz="2800" dirty="0" err="1" smtClean="0"/>
              <a:t>keer</a:t>
            </a:r>
            <a:r>
              <a:rPr lang="en-ZA" sz="2800" dirty="0" smtClean="0"/>
              <a:t> </a:t>
            </a:r>
            <a:r>
              <a:rPr lang="en-ZA" sz="2800" dirty="0" err="1" smtClean="0"/>
              <a:t>wanneer</a:t>
            </a:r>
            <a:r>
              <a:rPr lang="en-ZA" sz="2800" dirty="0" smtClean="0"/>
              <a:t> </a:t>
            </a:r>
            <a:r>
              <a:rPr lang="en-ZA" sz="2800" dirty="0" err="1" smtClean="0"/>
              <a:t>jy</a:t>
            </a:r>
            <a:r>
              <a:rPr lang="en-ZA" sz="2800" dirty="0" smtClean="0"/>
              <a:t> </a:t>
            </a:r>
            <a:r>
              <a:rPr lang="en-ZA" sz="2800" dirty="0" err="1" smtClean="0"/>
              <a:t>dit</a:t>
            </a:r>
            <a:r>
              <a:rPr lang="en-ZA" sz="2800" dirty="0" smtClean="0"/>
              <a:t> </a:t>
            </a:r>
          </a:p>
          <a:p>
            <a:pPr marL="0" indent="0">
              <a:buNone/>
            </a:pPr>
            <a:r>
              <a:rPr lang="en-ZA" sz="2800" dirty="0"/>
              <a:t> </a:t>
            </a:r>
            <a:r>
              <a:rPr lang="en-ZA" sz="2800" dirty="0" smtClean="0"/>
              <a:t>       </a:t>
            </a:r>
            <a:r>
              <a:rPr lang="en-ZA" sz="2800" dirty="0" err="1" smtClean="0"/>
              <a:t>noem</a:t>
            </a:r>
            <a:r>
              <a:rPr lang="en-ZA" sz="2800" dirty="0" smtClean="0"/>
              <a:t>?</a:t>
            </a:r>
          </a:p>
          <a:p>
            <a:pPr marL="0" indent="0">
              <a:buNone/>
            </a:pPr>
            <a:r>
              <a:rPr lang="en-ZA" sz="2800" dirty="0"/>
              <a:t> </a:t>
            </a:r>
            <a:r>
              <a:rPr lang="en-ZA" sz="2800" dirty="0" smtClean="0"/>
              <a:t>       </a:t>
            </a:r>
            <a:r>
              <a:rPr lang="en-Z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STILTE</a:t>
            </a:r>
          </a:p>
          <a:p>
            <a:pPr marL="0" indent="0">
              <a:buNone/>
            </a:pPr>
            <a:endParaRPr lang="en-ZA" dirty="0" smtClean="0"/>
          </a:p>
          <a:p>
            <a:r>
              <a:rPr lang="en-ZA" sz="2800" dirty="0" smtClean="0"/>
              <a:t>3. </a:t>
            </a:r>
            <a:r>
              <a:rPr lang="en-ZA" sz="2800" dirty="0" err="1" smtClean="0"/>
              <a:t>Wat</a:t>
            </a:r>
            <a:r>
              <a:rPr lang="en-ZA" sz="2800" dirty="0" smtClean="0"/>
              <a:t> bind 2 </a:t>
            </a:r>
            <a:r>
              <a:rPr lang="en-ZA" sz="2800" dirty="0" err="1" smtClean="0"/>
              <a:t>mense</a:t>
            </a:r>
            <a:r>
              <a:rPr lang="en-ZA" sz="2800" dirty="0" smtClean="0"/>
              <a:t> </a:t>
            </a:r>
            <a:r>
              <a:rPr lang="en-ZA" sz="2800" dirty="0" err="1" smtClean="0"/>
              <a:t>saam</a:t>
            </a:r>
            <a:r>
              <a:rPr lang="en-ZA" sz="2800" dirty="0" smtClean="0"/>
              <a:t>, maar </a:t>
            </a:r>
            <a:r>
              <a:rPr lang="en-ZA" sz="2800" dirty="0" err="1" smtClean="0"/>
              <a:t>raak</a:t>
            </a:r>
            <a:r>
              <a:rPr lang="en-ZA" sz="2800" dirty="0" smtClean="0"/>
              <a:t> net </a:t>
            </a:r>
          </a:p>
          <a:p>
            <a:pPr marL="0" indent="0">
              <a:buNone/>
            </a:pPr>
            <a:r>
              <a:rPr lang="en-ZA" sz="2800" dirty="0"/>
              <a:t> </a:t>
            </a:r>
            <a:r>
              <a:rPr lang="en-ZA" sz="2800" dirty="0" smtClean="0"/>
              <a:t>      </a:t>
            </a:r>
            <a:r>
              <a:rPr lang="en-ZA" sz="2800" dirty="0" err="1" smtClean="0"/>
              <a:t>aan</a:t>
            </a:r>
            <a:r>
              <a:rPr lang="en-ZA" sz="2800" dirty="0" smtClean="0"/>
              <a:t> </a:t>
            </a:r>
            <a:r>
              <a:rPr lang="en-ZA" sz="2800" dirty="0" err="1" smtClean="0"/>
              <a:t>een</a:t>
            </a:r>
            <a:r>
              <a:rPr lang="en-ZA" sz="2800" dirty="0" smtClean="0"/>
              <a:t>?</a:t>
            </a:r>
          </a:p>
          <a:p>
            <a:pPr marL="0" indent="0">
              <a:buNone/>
            </a:pPr>
            <a:r>
              <a:rPr lang="en-Z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‘n TROURING</a:t>
            </a:r>
          </a:p>
          <a:p>
            <a:pPr marL="0" indent="0">
              <a:buNone/>
            </a:pPr>
            <a:endParaRPr lang="en-ZA" sz="2800" dirty="0" smtClean="0"/>
          </a:p>
        </p:txBody>
      </p:sp>
    </p:spTree>
    <p:extLst>
      <p:ext uri="{BB962C8B-B14F-4D97-AF65-F5344CB8AC3E}">
        <p14:creationId xmlns:p14="http://schemas.microsoft.com/office/powerpoint/2010/main" val="179007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71600" y="188640"/>
            <a:ext cx="7125113" cy="924475"/>
          </a:xfrm>
        </p:spPr>
        <p:txBody>
          <a:bodyPr/>
          <a:lstStyle/>
          <a:p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RAAI, RAAI…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1520" y="1556792"/>
            <a:ext cx="8712968" cy="4051437"/>
          </a:xfrm>
        </p:spPr>
        <p:txBody>
          <a:bodyPr>
            <a:noAutofit/>
          </a:bodyPr>
          <a:lstStyle/>
          <a:p>
            <a:r>
              <a:rPr lang="en-ZA" sz="2800" dirty="0" smtClean="0"/>
              <a:t>4.  </a:t>
            </a:r>
            <a:r>
              <a:rPr lang="en-ZA" sz="2800" dirty="0" err="1" smtClean="0"/>
              <a:t>Wat</a:t>
            </a:r>
            <a:r>
              <a:rPr lang="en-ZA" sz="2800" dirty="0" smtClean="0"/>
              <a:t> is </a:t>
            </a:r>
            <a:r>
              <a:rPr lang="en-ZA" sz="2800" dirty="0" err="1" smtClean="0"/>
              <a:t>vol</a:t>
            </a:r>
            <a:r>
              <a:rPr lang="en-ZA" sz="2800" dirty="0" smtClean="0"/>
              <a:t> gate, maar </a:t>
            </a:r>
            <a:r>
              <a:rPr lang="en-ZA" sz="2800" dirty="0" err="1" smtClean="0"/>
              <a:t>hou</a:t>
            </a:r>
            <a:r>
              <a:rPr lang="en-ZA" sz="2800" dirty="0" smtClean="0"/>
              <a:t> </a:t>
            </a:r>
            <a:r>
              <a:rPr lang="en-ZA" sz="2800" dirty="0" err="1" smtClean="0"/>
              <a:t>nog</a:t>
            </a:r>
            <a:endParaRPr lang="en-ZA" sz="2800" dirty="0"/>
          </a:p>
          <a:p>
            <a:pPr marL="0" indent="0">
              <a:buNone/>
            </a:pPr>
            <a:r>
              <a:rPr lang="en-ZA" sz="2800" dirty="0" smtClean="0"/>
              <a:t>        steeds water?</a:t>
            </a:r>
          </a:p>
          <a:p>
            <a:pPr marL="0" indent="0">
              <a:buNone/>
            </a:pPr>
            <a:r>
              <a:rPr lang="en-ZA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‘n SPONS</a:t>
            </a:r>
          </a:p>
          <a:p>
            <a:pPr marL="0" indent="0">
              <a:buNone/>
            </a:pPr>
            <a:endParaRPr lang="en-ZA" sz="2800" dirty="0" smtClean="0"/>
          </a:p>
          <a:p>
            <a:r>
              <a:rPr lang="en-ZA" sz="2800" dirty="0" smtClean="0"/>
              <a:t>5.  </a:t>
            </a:r>
            <a:r>
              <a:rPr lang="en-ZA" sz="2800" dirty="0" err="1" smtClean="0"/>
              <a:t>Wat</a:t>
            </a:r>
            <a:r>
              <a:rPr lang="en-ZA" sz="2800" dirty="0" smtClean="0"/>
              <a:t> </a:t>
            </a:r>
            <a:r>
              <a:rPr lang="en-ZA" sz="2800" dirty="0" err="1" smtClean="0"/>
              <a:t>draai</a:t>
            </a:r>
            <a:r>
              <a:rPr lang="en-ZA" sz="2800" dirty="0" smtClean="0"/>
              <a:t> </a:t>
            </a:r>
            <a:r>
              <a:rPr lang="en-ZA" sz="2800" dirty="0" err="1" smtClean="0"/>
              <a:t>alles</a:t>
            </a:r>
            <a:r>
              <a:rPr lang="en-ZA" sz="2800" dirty="0" smtClean="0"/>
              <a:t> </a:t>
            </a:r>
            <a:r>
              <a:rPr lang="en-ZA" sz="2800" dirty="0" err="1" smtClean="0"/>
              <a:t>om</a:t>
            </a:r>
            <a:r>
              <a:rPr lang="en-ZA" sz="2800" dirty="0" smtClean="0"/>
              <a:t>, maar</a:t>
            </a:r>
          </a:p>
          <a:p>
            <a:pPr marL="0" indent="0">
              <a:buNone/>
            </a:pPr>
            <a:r>
              <a:rPr lang="en-ZA" sz="2800" dirty="0" smtClean="0"/>
              <a:t>        </a:t>
            </a:r>
            <a:r>
              <a:rPr lang="en-ZA" sz="2800" dirty="0" err="1" smtClean="0"/>
              <a:t>beweeg</a:t>
            </a:r>
            <a:r>
              <a:rPr lang="en-ZA" sz="2800" dirty="0" smtClean="0"/>
              <a:t> self </a:t>
            </a:r>
            <a:r>
              <a:rPr lang="en-ZA" sz="2800" dirty="0" err="1" smtClean="0"/>
              <a:t>nooit</a:t>
            </a:r>
            <a:r>
              <a:rPr lang="en-ZA" sz="2800" dirty="0" smtClean="0"/>
              <a:t>?</a:t>
            </a:r>
          </a:p>
          <a:p>
            <a:pPr marL="0" indent="0">
              <a:buNone/>
            </a:pPr>
            <a:r>
              <a:rPr lang="en-Z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‘n </a:t>
            </a:r>
            <a:r>
              <a:rPr lang="en-Z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SPIE</a:t>
            </a:r>
            <a:r>
              <a:rPr lang="en-Z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ëL</a:t>
            </a:r>
            <a:endParaRPr lang="en-ZA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555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Spring</Template>
  <TotalTime>30</TotalTime>
  <Words>176</Words>
  <Application>Microsoft Office PowerPoint</Application>
  <PresentationFormat>On-screen Show (4:3)</PresentationFormat>
  <Paragraphs>44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Spring</vt:lpstr>
      <vt:lpstr>My slim kind</vt:lpstr>
      <vt:lpstr>OPDRAG:</vt:lpstr>
      <vt:lpstr>PowerPoint Presentation</vt:lpstr>
      <vt:lpstr>ANTWOORD:  6</vt:lpstr>
      <vt:lpstr>Wat het die volgende woorde in gemeen?</vt:lpstr>
      <vt:lpstr>RAAI, RAAI…</vt:lpstr>
      <vt:lpstr>RAAI, RAAI…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OPDRAG:</dc:title>
  <dc:creator>Lenovo</dc:creator>
  <cp:lastModifiedBy>Life Orientation</cp:lastModifiedBy>
  <cp:revision>10</cp:revision>
  <dcterms:created xsi:type="dcterms:W3CDTF">2014-10-26T12:27:24Z</dcterms:created>
  <dcterms:modified xsi:type="dcterms:W3CDTF">2014-10-27T06:14:54Z</dcterms:modified>
</cp:coreProperties>
</file>