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76" r:id="rId2"/>
    <p:sldId id="257" r:id="rId3"/>
    <p:sldId id="259" r:id="rId4"/>
    <p:sldId id="261" r:id="rId5"/>
    <p:sldId id="263" r:id="rId6"/>
    <p:sldId id="264" r:id="rId7"/>
    <p:sldId id="265" r:id="rId8"/>
    <p:sldId id="266" r:id="rId9"/>
    <p:sldId id="273" r:id="rId10"/>
    <p:sldId id="267" r:id="rId11"/>
    <p:sldId id="268" r:id="rId12"/>
    <p:sldId id="274" r:id="rId13"/>
    <p:sldId id="269" r:id="rId14"/>
    <p:sldId id="270" r:id="rId15"/>
    <p:sldId id="275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9EA15-7696-45E6-9A80-3D896E9FB7A1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5CEC3-6F01-4F18-9BC1-A753810BEFF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7151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0027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8430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912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88901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88738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7752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7982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9095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0316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012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110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430AF-991A-4BE5-83EF-CB53B637139F}" type="datetimeFigureOut">
              <a:rPr lang="en-ZA" smtClean="0"/>
              <a:t>2013/07/31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2C2F6-5C64-41B0-B872-11D1B11B77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011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dcab33cf3c0240df9170739cf322c4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6" y="26608"/>
            <a:ext cx="9127054" cy="69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16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ildren1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37707"/>
            <a:ext cx="5121325" cy="587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hristian-0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92896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8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ictur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6"/>
            <a:ext cx="9335413" cy="685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54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jumping_girl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6712"/>
            <a:ext cx="6210479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00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ross01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207"/>
            <a:ext cx="3728425" cy="679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 descr="pulsar-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39" y="4692352"/>
            <a:ext cx="20161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pulsar-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207"/>
            <a:ext cx="20161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pulsar-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968" y="4953507"/>
            <a:ext cx="20161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pulsar-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6071"/>
            <a:ext cx="20161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pulsar-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751" y="2503158"/>
            <a:ext cx="20161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pulsar-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40" y="2355500"/>
            <a:ext cx="20161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1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en_9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283" y="139712"/>
            <a:ext cx="3487118" cy="660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Animated_teen_boy_praying_lg_cl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05564"/>
            <a:ext cx="2880320" cy="459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68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hildren_4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2350"/>
            <a:ext cx="309634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27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ictur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" y="0"/>
            <a:ext cx="91643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70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User\My Documents\My Pictures\1303582708-screensho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7490"/>
            <a:ext cx="5256584" cy="633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C:\Documents and Settings\User\My Documents\My Pictures\1303582708-screensho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" y="5059449"/>
            <a:ext cx="1215752" cy="146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C:\Documents and Settings\User\My Documents\My Pictures\1303582708-screensho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849" y="19985"/>
            <a:ext cx="1215752" cy="146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Documents and Settings\User\My Documents\My Pictures\1303582708-screensho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849" y="5381803"/>
            <a:ext cx="1215752" cy="146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Documents and Settings\User\My Documents\My Pictures\1303582708-screensho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87"/>
            <a:ext cx="1215752" cy="146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Documents and Settings\User\My Documents\My Pictures\1303582708-screensho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624692"/>
            <a:ext cx="1215752" cy="146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C:\Documents and Settings\User\My Documents\My Pictures\1303582708-screensho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3" y="2477941"/>
            <a:ext cx="1215752" cy="146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41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igging-deeper_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20713"/>
            <a:ext cx="5552802" cy="580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59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Pictur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41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28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miley_11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6135444" cy="438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hristian-0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80021"/>
            <a:ext cx="3240360" cy="324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41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appy_buck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73" y="0"/>
            <a:ext cx="70666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83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ood_3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756" y="2609528"/>
            <a:ext cx="424847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christian-0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30152"/>
            <a:ext cx="1224136" cy="312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61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utterfl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922" y="1"/>
            <a:ext cx="51484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40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rmor_of_god_man_flaming_missile_X_cl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50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untitledddrew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6632"/>
            <a:ext cx="3672408" cy="6632958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untitledddrew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07386"/>
            <a:ext cx="1800200" cy="3251450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untitledddrew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69" y="5373216"/>
            <a:ext cx="639688" cy="1155379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untitledddrew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92" y="332656"/>
            <a:ext cx="639688" cy="1155379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untitledddrew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632" y="288597"/>
            <a:ext cx="639688" cy="1155379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untitledddrew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359" y="5525616"/>
            <a:ext cx="639688" cy="1155379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untitledddrewq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103" y="1725753"/>
            <a:ext cx="1800200" cy="3251450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33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Life Orientation</dc:creator>
  <cp:lastModifiedBy>Life Orientation</cp:lastModifiedBy>
  <cp:revision>16</cp:revision>
  <dcterms:created xsi:type="dcterms:W3CDTF">2013-07-31T05:52:33Z</dcterms:created>
  <dcterms:modified xsi:type="dcterms:W3CDTF">2013-07-31T06:46:19Z</dcterms:modified>
</cp:coreProperties>
</file>