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77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7516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419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200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0732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9566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070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218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8279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861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990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9990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54B40-341D-42CB-B308-E6DE7200AE4D}" type="datetimeFigureOut">
              <a:rPr lang="en-ZA" smtClean="0"/>
              <a:pPr/>
              <a:t>2014/07/29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A1F69-0009-429E-AD66-0BBA62B5196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999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075" y="22207"/>
            <a:ext cx="7772400" cy="1470025"/>
          </a:xfrm>
        </p:spPr>
        <p:txBody>
          <a:bodyPr>
            <a:normAutofit/>
          </a:bodyPr>
          <a:lstStyle/>
          <a:p>
            <a:r>
              <a:rPr lang="en-ZA" sz="5400" dirty="0" err="1" smtClean="0">
                <a:solidFill>
                  <a:schemeClr val="bg1"/>
                </a:solidFill>
              </a:rPr>
              <a:t>Ons</a:t>
            </a:r>
            <a:r>
              <a:rPr lang="en-ZA" sz="5400" dirty="0" smtClean="0">
                <a:solidFill>
                  <a:schemeClr val="bg1"/>
                </a:solidFill>
              </a:rPr>
              <a:t> </a:t>
            </a:r>
            <a:r>
              <a:rPr lang="en-ZA" sz="5400" dirty="0" err="1" smtClean="0">
                <a:solidFill>
                  <a:schemeClr val="bg1"/>
                </a:solidFill>
              </a:rPr>
              <a:t>Wonderlike</a:t>
            </a:r>
            <a:r>
              <a:rPr lang="en-ZA" sz="5400" dirty="0" smtClean="0">
                <a:solidFill>
                  <a:schemeClr val="bg1"/>
                </a:solidFill>
              </a:rPr>
              <a:t> </a:t>
            </a:r>
            <a:r>
              <a:rPr lang="en-ZA" sz="5400" dirty="0" err="1" smtClean="0">
                <a:solidFill>
                  <a:schemeClr val="bg1"/>
                </a:solidFill>
              </a:rPr>
              <a:t>Skepper</a:t>
            </a:r>
            <a:endParaRPr lang="en-ZA" sz="54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6386" name="Picture 2" descr="C:\Users\Life Orientation\Pictures\imagesCAOVWKG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4090858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Life Orientation\Pictures\imagesCAUL1A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16832"/>
            <a:ext cx="413976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348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ZA" dirty="0" smtClean="0">
                <a:solidFill>
                  <a:schemeClr val="bg1"/>
                </a:solidFill>
              </a:rPr>
              <a:t>Hoe </a:t>
            </a:r>
            <a:r>
              <a:rPr lang="en-ZA" dirty="0" err="1" smtClean="0">
                <a:solidFill>
                  <a:schemeClr val="bg1"/>
                </a:solidFill>
              </a:rPr>
              <a:t>wonderlik</a:t>
            </a:r>
            <a:r>
              <a:rPr lang="en-ZA" dirty="0" smtClean="0">
                <a:solidFill>
                  <a:schemeClr val="bg1"/>
                </a:solidFill>
              </a:rPr>
              <a:t> is </a:t>
            </a:r>
            <a:r>
              <a:rPr lang="en-ZA" dirty="0" err="1" smtClean="0">
                <a:solidFill>
                  <a:schemeClr val="bg1"/>
                </a:solidFill>
              </a:rPr>
              <a:t>ons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gemaak</a:t>
            </a:r>
            <a:r>
              <a:rPr lang="en-ZA" dirty="0" smtClean="0">
                <a:solidFill>
                  <a:schemeClr val="bg1"/>
                </a:solidFill>
              </a:rPr>
              <a:t>?</a:t>
            </a:r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Wie is God\Prente\fg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509685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389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</a:t>
            </a:r>
            <a:r>
              <a:rPr lang="en-ZA" sz="8000" dirty="0" err="1" smtClean="0">
                <a:solidFill>
                  <a:schemeClr val="bg1"/>
                </a:solidFill>
              </a:rPr>
              <a:t>brein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200" dirty="0" err="1" smtClean="0">
                <a:solidFill>
                  <a:schemeClr val="bg1"/>
                </a:solidFill>
              </a:rPr>
              <a:t>Ons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brein</a:t>
            </a:r>
            <a:r>
              <a:rPr lang="en-ZA" sz="3200" dirty="0" smtClean="0">
                <a:solidFill>
                  <a:schemeClr val="bg1"/>
                </a:solidFill>
              </a:rPr>
              <a:t> ‘process’ </a:t>
            </a:r>
            <a:r>
              <a:rPr lang="en-ZA" sz="3200" dirty="0" err="1" smtClean="0">
                <a:solidFill>
                  <a:schemeClr val="bg1"/>
                </a:solidFill>
              </a:rPr>
              <a:t>meer</a:t>
            </a:r>
            <a:r>
              <a:rPr lang="en-ZA" sz="3200" dirty="0" smtClean="0">
                <a:solidFill>
                  <a:schemeClr val="bg1"/>
                </a:solidFill>
              </a:rPr>
              <a:t> as ‘n </a:t>
            </a:r>
            <a:r>
              <a:rPr lang="en-ZA" sz="3200" dirty="0" err="1" smtClean="0">
                <a:solidFill>
                  <a:schemeClr val="bg1"/>
                </a:solidFill>
              </a:rPr>
              <a:t>miljoen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boodskappe</a:t>
            </a:r>
            <a:r>
              <a:rPr lang="en-ZA" sz="3200" dirty="0" smtClean="0">
                <a:solidFill>
                  <a:schemeClr val="bg1"/>
                </a:solidFill>
              </a:rPr>
              <a:t> per </a:t>
            </a:r>
            <a:r>
              <a:rPr lang="en-ZA" sz="3200" dirty="0" err="1" smtClean="0">
                <a:solidFill>
                  <a:schemeClr val="bg1"/>
                </a:solidFill>
              </a:rPr>
              <a:t>sekonde</a:t>
            </a:r>
            <a:endParaRPr lang="en-ZA" sz="3200" dirty="0" smtClean="0">
              <a:solidFill>
                <a:schemeClr val="bg1"/>
              </a:solidFill>
            </a:endParaRPr>
          </a:p>
          <a:p>
            <a:r>
              <a:rPr lang="en-ZA" sz="3200" dirty="0" smtClean="0">
                <a:solidFill>
                  <a:schemeClr val="bg1"/>
                </a:solidFill>
              </a:rPr>
              <a:t>80% van </a:t>
            </a:r>
            <a:r>
              <a:rPr lang="en-ZA" sz="3200" dirty="0" err="1" smtClean="0">
                <a:solidFill>
                  <a:schemeClr val="bg1"/>
                </a:solidFill>
              </a:rPr>
              <a:t>jou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brein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bestaan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ook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uit</a:t>
            </a:r>
            <a:r>
              <a:rPr lang="en-ZA" sz="3200" dirty="0" smtClean="0">
                <a:solidFill>
                  <a:schemeClr val="bg1"/>
                </a:solidFill>
              </a:rPr>
              <a:t> water</a:t>
            </a:r>
            <a:endParaRPr lang="en-ZA" sz="3200" dirty="0">
              <a:solidFill>
                <a:schemeClr val="bg1"/>
              </a:solidFill>
            </a:endParaRPr>
          </a:p>
        </p:txBody>
      </p:sp>
      <p:pic>
        <p:nvPicPr>
          <p:cNvPr id="8194" name="Picture 2" descr="C:\Users\Life Orientation\Pictures\imag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204864"/>
            <a:ext cx="4567132" cy="303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657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</a:t>
            </a:r>
            <a:r>
              <a:rPr lang="en-ZA" sz="8000" dirty="0" err="1" smtClean="0">
                <a:solidFill>
                  <a:schemeClr val="bg1"/>
                </a:solidFill>
              </a:rPr>
              <a:t>oog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200" dirty="0" err="1" smtClean="0">
                <a:solidFill>
                  <a:schemeClr val="bg1"/>
                </a:solidFill>
              </a:rPr>
              <a:t>Ons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oog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kan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onderskei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tussen</a:t>
            </a:r>
            <a:r>
              <a:rPr lang="en-ZA" sz="3200" dirty="0" smtClean="0">
                <a:solidFill>
                  <a:schemeClr val="bg1"/>
                </a:solidFill>
              </a:rPr>
              <a:t> 7 </a:t>
            </a:r>
            <a:r>
              <a:rPr lang="en-ZA" sz="3200" dirty="0" err="1" smtClean="0">
                <a:solidFill>
                  <a:schemeClr val="bg1"/>
                </a:solidFill>
              </a:rPr>
              <a:t>miljoen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verskillende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kleure</a:t>
            </a:r>
            <a:endParaRPr lang="en-ZA" sz="3200" dirty="0" smtClean="0">
              <a:solidFill>
                <a:schemeClr val="bg1"/>
              </a:solidFill>
            </a:endParaRPr>
          </a:p>
          <a:p>
            <a:r>
              <a:rPr lang="en-ZA" sz="3200" dirty="0" err="1" smtClean="0">
                <a:solidFill>
                  <a:schemeClr val="bg1"/>
                </a:solidFill>
              </a:rPr>
              <a:t>Dit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fokus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outomaties</a:t>
            </a:r>
            <a:endParaRPr lang="en-ZA" sz="3200" dirty="0" smtClean="0">
              <a:solidFill>
                <a:schemeClr val="bg1"/>
              </a:solidFill>
            </a:endParaRPr>
          </a:p>
          <a:p>
            <a:r>
              <a:rPr lang="en-ZA" sz="3200" dirty="0" smtClean="0">
                <a:solidFill>
                  <a:schemeClr val="bg1"/>
                </a:solidFill>
              </a:rPr>
              <a:t>En </a:t>
            </a:r>
            <a:r>
              <a:rPr lang="en-ZA" sz="3200" dirty="0" err="1" smtClean="0">
                <a:solidFill>
                  <a:schemeClr val="bg1"/>
                </a:solidFill>
              </a:rPr>
              <a:t>kan</a:t>
            </a:r>
            <a:r>
              <a:rPr lang="en-ZA" sz="3200" dirty="0" smtClean="0">
                <a:solidFill>
                  <a:schemeClr val="bg1"/>
                </a:solidFill>
              </a:rPr>
              <a:t> 1.5 </a:t>
            </a:r>
            <a:r>
              <a:rPr lang="en-ZA" sz="3200" dirty="0" err="1" smtClean="0">
                <a:solidFill>
                  <a:schemeClr val="bg1"/>
                </a:solidFill>
              </a:rPr>
              <a:t>mijoen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boodskappe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gelyk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hanteer</a:t>
            </a:r>
            <a:r>
              <a:rPr lang="en-ZA" sz="3200" dirty="0" smtClean="0">
                <a:solidFill>
                  <a:schemeClr val="bg1"/>
                </a:solidFill>
              </a:rPr>
              <a:t>!</a:t>
            </a:r>
            <a:endParaRPr lang="en-ZA" sz="3200" dirty="0">
              <a:solidFill>
                <a:schemeClr val="bg1"/>
              </a:solidFill>
            </a:endParaRPr>
          </a:p>
        </p:txBody>
      </p:sp>
      <p:pic>
        <p:nvPicPr>
          <p:cNvPr id="9218" name="Picture 2" descr="C:\Users\Life Orientation\Pictures\imagesCAHPAON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2856"/>
            <a:ext cx="4053749" cy="303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41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</a:t>
            </a:r>
            <a:r>
              <a:rPr lang="en-ZA" sz="8000" dirty="0" err="1" smtClean="0">
                <a:solidFill>
                  <a:schemeClr val="bg1"/>
                </a:solidFill>
              </a:rPr>
              <a:t>vel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200" dirty="0" err="1" smtClean="0">
                <a:solidFill>
                  <a:schemeClr val="bg1"/>
                </a:solidFill>
              </a:rPr>
              <a:t>Jou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vel</a:t>
            </a:r>
            <a:r>
              <a:rPr lang="en-ZA" sz="3200" dirty="0" smtClean="0">
                <a:solidFill>
                  <a:schemeClr val="bg1"/>
                </a:solidFill>
              </a:rPr>
              <a:t> is die </a:t>
            </a:r>
            <a:r>
              <a:rPr lang="en-ZA" sz="3200" dirty="0" err="1" smtClean="0">
                <a:solidFill>
                  <a:schemeClr val="bg1"/>
                </a:solidFill>
              </a:rPr>
              <a:t>grootste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orgaan</a:t>
            </a:r>
            <a:r>
              <a:rPr lang="en-ZA" sz="3200" dirty="0" smtClean="0">
                <a:solidFill>
                  <a:schemeClr val="bg1"/>
                </a:solidFill>
              </a:rPr>
              <a:t> in </a:t>
            </a:r>
            <a:r>
              <a:rPr lang="en-ZA" sz="3200" dirty="0" err="1" smtClean="0">
                <a:solidFill>
                  <a:schemeClr val="bg1"/>
                </a:solidFill>
              </a:rPr>
              <a:t>jou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lyf</a:t>
            </a:r>
            <a:endParaRPr lang="en-ZA" sz="3200" dirty="0" smtClean="0">
              <a:solidFill>
                <a:schemeClr val="bg1"/>
              </a:solidFill>
            </a:endParaRPr>
          </a:p>
          <a:p>
            <a:r>
              <a:rPr lang="en-ZA" sz="3200" dirty="0" smtClean="0">
                <a:solidFill>
                  <a:schemeClr val="bg1"/>
                </a:solidFill>
              </a:rPr>
              <a:t>As ‘n </a:t>
            </a:r>
            <a:r>
              <a:rPr lang="en-ZA" sz="3200" dirty="0" err="1" smtClean="0">
                <a:solidFill>
                  <a:schemeClr val="bg1"/>
                </a:solidFill>
              </a:rPr>
              <a:t>volwasse</a:t>
            </a:r>
            <a:r>
              <a:rPr lang="en-ZA" sz="3200" dirty="0" smtClean="0">
                <a:solidFill>
                  <a:schemeClr val="bg1"/>
                </a:solidFill>
              </a:rPr>
              <a:t> man se </a:t>
            </a:r>
            <a:r>
              <a:rPr lang="en-ZA" sz="3200" dirty="0" err="1" smtClean="0">
                <a:solidFill>
                  <a:schemeClr val="bg1"/>
                </a:solidFill>
              </a:rPr>
              <a:t>vel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gerek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sou</a:t>
            </a:r>
            <a:r>
              <a:rPr lang="en-ZA" sz="3200" dirty="0">
                <a:solidFill>
                  <a:schemeClr val="bg1"/>
                </a:solidFill>
              </a:rPr>
              <a:t> </a:t>
            </a:r>
            <a:r>
              <a:rPr lang="en-ZA" sz="3200" dirty="0" smtClean="0">
                <a:solidFill>
                  <a:schemeClr val="bg1"/>
                </a:solidFill>
              </a:rPr>
              <a:t>word, </a:t>
            </a:r>
            <a:r>
              <a:rPr lang="en-ZA" sz="3200" dirty="0" err="1" smtClean="0">
                <a:solidFill>
                  <a:schemeClr val="bg1"/>
                </a:solidFill>
              </a:rPr>
              <a:t>sal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dit</a:t>
            </a:r>
            <a:r>
              <a:rPr lang="en-ZA" sz="3200" dirty="0" smtClean="0">
                <a:solidFill>
                  <a:schemeClr val="bg1"/>
                </a:solidFill>
              </a:rPr>
              <a:t> 20 square feet </a:t>
            </a:r>
            <a:r>
              <a:rPr lang="en-ZA" sz="3200" dirty="0" err="1" smtClean="0">
                <a:solidFill>
                  <a:schemeClr val="bg1"/>
                </a:solidFill>
              </a:rPr>
              <a:t>toemaak</a:t>
            </a:r>
            <a:endParaRPr lang="en-ZA" sz="32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42" name="Picture 2" descr="C:\Users\Life Orientation\Pictures\imagesCAQ48BK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72" y="2132856"/>
            <a:ext cx="4134297" cy="275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944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</a:t>
            </a:r>
            <a:r>
              <a:rPr lang="en-ZA" sz="8000" dirty="0" err="1" smtClean="0">
                <a:solidFill>
                  <a:schemeClr val="bg1"/>
                </a:solidFill>
              </a:rPr>
              <a:t>mond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600" dirty="0" err="1" smtClean="0">
                <a:solidFill>
                  <a:schemeClr val="bg1"/>
                </a:solidFill>
              </a:rPr>
              <a:t>Jou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mond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maak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jou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kos</a:t>
            </a:r>
            <a:r>
              <a:rPr lang="en-ZA" sz="3600" dirty="0" smtClean="0">
                <a:solidFill>
                  <a:schemeClr val="bg1"/>
                </a:solidFill>
              </a:rPr>
              <a:t> of warm of </a:t>
            </a:r>
            <a:r>
              <a:rPr lang="en-ZA" sz="3600" dirty="0" err="1" smtClean="0">
                <a:solidFill>
                  <a:schemeClr val="bg1"/>
                </a:solidFill>
              </a:rPr>
              <a:t>koud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sodat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dit</a:t>
            </a:r>
            <a:r>
              <a:rPr lang="en-ZA" sz="3600" dirty="0" smtClean="0">
                <a:solidFill>
                  <a:schemeClr val="bg1"/>
                </a:solidFill>
              </a:rPr>
              <a:t> die </a:t>
            </a:r>
            <a:r>
              <a:rPr lang="en-ZA" sz="3600" dirty="0" err="1" smtClean="0">
                <a:solidFill>
                  <a:schemeClr val="bg1"/>
                </a:solidFill>
              </a:rPr>
              <a:t>regte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tempratuur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kan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wees</a:t>
            </a:r>
            <a:endParaRPr lang="en-ZA" sz="3600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Life Orientation\Pictures\imagesCAL0KF9X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28800"/>
            <a:ext cx="325842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68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</a:t>
            </a:r>
            <a:r>
              <a:rPr lang="en-ZA" sz="8000" dirty="0" err="1" smtClean="0">
                <a:solidFill>
                  <a:schemeClr val="bg1"/>
                </a:solidFill>
              </a:rPr>
              <a:t>neus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3600" dirty="0" err="1" smtClean="0">
                <a:solidFill>
                  <a:schemeClr val="bg1"/>
                </a:solidFill>
              </a:rPr>
              <a:t>Weet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jy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dat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jou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neus</a:t>
            </a:r>
            <a:r>
              <a:rPr lang="en-ZA" sz="3600" dirty="0" smtClean="0">
                <a:solidFill>
                  <a:schemeClr val="bg1"/>
                </a:solidFill>
              </a:rPr>
              <a:t> tot 50 000 </a:t>
            </a:r>
            <a:r>
              <a:rPr lang="en-ZA" sz="3600" dirty="0" err="1" smtClean="0">
                <a:solidFill>
                  <a:schemeClr val="bg1"/>
                </a:solidFill>
              </a:rPr>
              <a:t>verskillende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reuke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kan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onthou</a:t>
            </a:r>
            <a:r>
              <a:rPr lang="en-ZA" sz="3600" dirty="0" smtClean="0">
                <a:solidFill>
                  <a:schemeClr val="bg1"/>
                </a:solidFill>
              </a:rPr>
              <a:t>?</a:t>
            </a:r>
            <a:endParaRPr lang="en-ZA" sz="36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1266" name="Picture 2" descr="C:\Users\Life Orientation\Pictures\imagesCAFOROP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24944"/>
            <a:ext cx="4195168" cy="314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277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err="1" smtClean="0">
                <a:solidFill>
                  <a:schemeClr val="bg1"/>
                </a:solidFill>
              </a:rPr>
              <a:t>Jy</a:t>
            </a:r>
            <a:r>
              <a:rPr lang="en-ZA" sz="8000" dirty="0" smtClean="0">
                <a:solidFill>
                  <a:schemeClr val="bg1"/>
                </a:solidFill>
              </a:rPr>
              <a:t> is </a:t>
            </a:r>
            <a:r>
              <a:rPr lang="en-ZA" sz="8000" dirty="0" err="1" smtClean="0">
                <a:solidFill>
                  <a:schemeClr val="bg1"/>
                </a:solidFill>
              </a:rPr>
              <a:t>uniek</a:t>
            </a:r>
            <a:r>
              <a:rPr lang="en-ZA" sz="8000" dirty="0" smtClean="0">
                <a:solidFill>
                  <a:schemeClr val="bg1"/>
                </a:solidFill>
              </a:rPr>
              <a:t>!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0552" cy="4525963"/>
          </a:xfrm>
        </p:spPr>
        <p:txBody>
          <a:bodyPr>
            <a:noAutofit/>
          </a:bodyPr>
          <a:lstStyle/>
          <a:p>
            <a:r>
              <a:rPr lang="en-ZA" sz="3600" dirty="0" err="1" smtClean="0">
                <a:solidFill>
                  <a:schemeClr val="bg1"/>
                </a:solidFill>
              </a:rPr>
              <a:t>Weet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jy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dat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jou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toonafdruk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soos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jou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vingerafdruk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uniek</a:t>
            </a:r>
            <a:r>
              <a:rPr lang="en-ZA" sz="3600" dirty="0" smtClean="0">
                <a:solidFill>
                  <a:schemeClr val="bg1"/>
                </a:solidFill>
              </a:rPr>
              <a:t> is?</a:t>
            </a:r>
          </a:p>
          <a:p>
            <a:r>
              <a:rPr lang="en-ZA" sz="3600" dirty="0" err="1" smtClean="0">
                <a:solidFill>
                  <a:schemeClr val="bg1"/>
                </a:solidFill>
              </a:rPr>
              <a:t>Ook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jou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tongafdruk</a:t>
            </a:r>
            <a:r>
              <a:rPr lang="en-ZA" sz="3600" dirty="0" smtClean="0">
                <a:solidFill>
                  <a:schemeClr val="bg1"/>
                </a:solidFill>
              </a:rPr>
              <a:t>  is </a:t>
            </a:r>
            <a:r>
              <a:rPr lang="en-ZA" sz="3600" dirty="0" err="1" smtClean="0">
                <a:solidFill>
                  <a:schemeClr val="bg1"/>
                </a:solidFill>
              </a:rPr>
              <a:t>uniek</a:t>
            </a:r>
            <a:r>
              <a:rPr lang="en-ZA" sz="3600" dirty="0" smtClean="0">
                <a:solidFill>
                  <a:schemeClr val="bg1"/>
                </a:solidFill>
              </a:rPr>
              <a:t> en </a:t>
            </a:r>
            <a:r>
              <a:rPr lang="en-ZA" sz="3600" dirty="0" err="1" smtClean="0">
                <a:solidFill>
                  <a:schemeClr val="bg1"/>
                </a:solidFill>
              </a:rPr>
              <a:t>anders</a:t>
            </a:r>
            <a:r>
              <a:rPr lang="en-ZA" sz="3600" dirty="0" smtClean="0">
                <a:solidFill>
                  <a:schemeClr val="bg1"/>
                </a:solidFill>
              </a:rPr>
              <a:t> as </a:t>
            </a:r>
            <a:r>
              <a:rPr lang="en-ZA" sz="3600" dirty="0" err="1" smtClean="0">
                <a:solidFill>
                  <a:schemeClr val="bg1"/>
                </a:solidFill>
              </a:rPr>
              <a:t>enige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iemand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anders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s’n</a:t>
            </a:r>
            <a:r>
              <a:rPr lang="en-ZA" sz="3600" dirty="0" smtClean="0">
                <a:solidFill>
                  <a:schemeClr val="bg1"/>
                </a:solidFill>
              </a:rPr>
              <a:t>!</a:t>
            </a:r>
            <a:endParaRPr lang="en-ZA" sz="3600" dirty="0">
              <a:solidFill>
                <a:schemeClr val="bg1"/>
              </a:solidFill>
            </a:endParaRPr>
          </a:p>
        </p:txBody>
      </p:sp>
      <p:pic>
        <p:nvPicPr>
          <p:cNvPr id="12290" name="Picture 2" descr="C:\Users\Life Orientation\Pictures\untitled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92378"/>
            <a:ext cx="3797865" cy="284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:\Wie is God\Prente\body-info-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49080"/>
            <a:ext cx="3534544" cy="240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971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err="1" smtClean="0">
                <a:solidFill>
                  <a:schemeClr val="bg1"/>
                </a:solidFill>
              </a:rPr>
              <a:t>Wanneer</a:t>
            </a:r>
            <a:r>
              <a:rPr lang="en-ZA" sz="8000" dirty="0" smtClean="0">
                <a:solidFill>
                  <a:schemeClr val="bg1"/>
                </a:solidFill>
              </a:rPr>
              <a:t> </a:t>
            </a:r>
            <a:r>
              <a:rPr lang="en-ZA" sz="8000" dirty="0" err="1" smtClean="0">
                <a:solidFill>
                  <a:schemeClr val="bg1"/>
                </a:solidFill>
              </a:rPr>
              <a:t>ons</a:t>
            </a:r>
            <a:r>
              <a:rPr lang="en-ZA" sz="8000" dirty="0" smtClean="0">
                <a:solidFill>
                  <a:schemeClr val="bg1"/>
                </a:solidFill>
              </a:rPr>
              <a:t> loop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67544" y="1556792"/>
            <a:ext cx="4038600" cy="4525963"/>
          </a:xfrm>
        </p:spPr>
        <p:txBody>
          <a:bodyPr>
            <a:normAutofit/>
          </a:bodyPr>
          <a:lstStyle/>
          <a:p>
            <a:r>
              <a:rPr lang="en-ZA" sz="3600" dirty="0" err="1" smtClean="0">
                <a:solidFill>
                  <a:schemeClr val="bg1"/>
                </a:solidFill>
              </a:rPr>
              <a:t>Weet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jy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hoeveel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spiere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werk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wanneer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jy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een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treë</a:t>
            </a:r>
            <a:r>
              <a:rPr lang="en-ZA" sz="3600" dirty="0" smtClean="0">
                <a:solidFill>
                  <a:schemeClr val="bg1"/>
                </a:solidFill>
              </a:rPr>
              <a:t> gee?</a:t>
            </a:r>
          </a:p>
          <a:p>
            <a:r>
              <a:rPr lang="en-ZA" sz="3600" dirty="0" smtClean="0">
                <a:solidFill>
                  <a:schemeClr val="bg1"/>
                </a:solidFill>
              </a:rPr>
              <a:t>200 – </a:t>
            </a:r>
            <a:r>
              <a:rPr lang="en-ZA" sz="3600" dirty="0" err="1" smtClean="0">
                <a:solidFill>
                  <a:schemeClr val="bg1"/>
                </a:solidFill>
              </a:rPr>
              <a:t>vir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een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enkele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treë</a:t>
            </a:r>
            <a:endParaRPr lang="en-ZA" sz="3600" dirty="0">
              <a:solidFill>
                <a:schemeClr val="bg1"/>
              </a:solidFill>
            </a:endParaRPr>
          </a:p>
        </p:txBody>
      </p:sp>
      <p:pic>
        <p:nvPicPr>
          <p:cNvPr id="13314" name="Picture 2" descr="C:\Users\Life Orientation\Pictures\imagesCAYHJ0KX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04864"/>
            <a:ext cx="3986157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5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hart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915000" cy="4525963"/>
          </a:xfrm>
        </p:spPr>
        <p:txBody>
          <a:bodyPr>
            <a:normAutofit/>
          </a:bodyPr>
          <a:lstStyle/>
          <a:p>
            <a:r>
              <a:rPr lang="en-ZA" sz="3600" dirty="0" err="1" smtClean="0">
                <a:solidFill>
                  <a:schemeClr val="bg1"/>
                </a:solidFill>
              </a:rPr>
              <a:t>Jou</a:t>
            </a:r>
            <a:r>
              <a:rPr lang="en-ZA" sz="3600" dirty="0" smtClean="0">
                <a:solidFill>
                  <a:schemeClr val="bg1"/>
                </a:solidFill>
              </a:rPr>
              <a:t> hart </a:t>
            </a:r>
            <a:r>
              <a:rPr lang="en-ZA" sz="3600" dirty="0" err="1" smtClean="0">
                <a:solidFill>
                  <a:schemeClr val="bg1"/>
                </a:solidFill>
              </a:rPr>
              <a:t>klop</a:t>
            </a:r>
            <a:r>
              <a:rPr lang="en-ZA" sz="3600" dirty="0" smtClean="0">
                <a:solidFill>
                  <a:schemeClr val="bg1"/>
                </a:solidFill>
              </a:rPr>
              <a:t> 100 000 </a:t>
            </a:r>
            <a:r>
              <a:rPr lang="en-ZA" sz="3600" dirty="0" err="1" smtClean="0">
                <a:solidFill>
                  <a:schemeClr val="bg1"/>
                </a:solidFill>
              </a:rPr>
              <a:t>keer</a:t>
            </a:r>
            <a:r>
              <a:rPr lang="en-ZA" sz="3600" dirty="0" smtClean="0">
                <a:solidFill>
                  <a:schemeClr val="bg1"/>
                </a:solidFill>
              </a:rPr>
              <a:t> per dag</a:t>
            </a:r>
            <a:endParaRPr lang="en-ZA" sz="3600" dirty="0">
              <a:solidFill>
                <a:schemeClr val="bg1"/>
              </a:solidFill>
            </a:endParaRPr>
          </a:p>
        </p:txBody>
      </p:sp>
      <p:pic>
        <p:nvPicPr>
          <p:cNvPr id="14338" name="Picture 2" descr="C:\Users\Life Orientation\Pictures\imagesCAR4GGX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64548"/>
            <a:ext cx="4878288" cy="331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722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err="1" smtClean="0">
                <a:solidFill>
                  <a:schemeClr val="bg1"/>
                </a:solidFill>
              </a:rPr>
              <a:t>Ons</a:t>
            </a:r>
            <a:r>
              <a:rPr lang="en-ZA" sz="8000" dirty="0" smtClean="0">
                <a:solidFill>
                  <a:schemeClr val="bg1"/>
                </a:solidFill>
              </a:rPr>
              <a:t> is </a:t>
            </a:r>
            <a:r>
              <a:rPr lang="en-ZA" sz="8000" dirty="0" err="1" smtClean="0">
                <a:solidFill>
                  <a:schemeClr val="bg1"/>
                </a:solidFill>
              </a:rPr>
              <a:t>anders</a:t>
            </a:r>
            <a:r>
              <a:rPr lang="en-ZA" sz="8000" dirty="0" smtClean="0">
                <a:solidFill>
                  <a:schemeClr val="bg1"/>
                </a:solidFill>
              </a:rPr>
              <a:t>!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ZA" sz="3200" dirty="0" smtClean="0">
                <a:solidFill>
                  <a:schemeClr val="bg1"/>
                </a:solidFill>
              </a:rPr>
              <a:t>‘n </a:t>
            </a:r>
            <a:r>
              <a:rPr lang="en-ZA" sz="3200" dirty="0" err="1">
                <a:solidFill>
                  <a:schemeClr val="bg1"/>
                </a:solidFill>
              </a:rPr>
              <a:t>V</a:t>
            </a:r>
            <a:r>
              <a:rPr lang="en-ZA" sz="3200" dirty="0" err="1" smtClean="0">
                <a:solidFill>
                  <a:schemeClr val="bg1"/>
                </a:solidFill>
              </a:rPr>
              <a:t>rou</a:t>
            </a:r>
            <a:r>
              <a:rPr lang="en-ZA" sz="3200" dirty="0" smtClean="0">
                <a:solidFill>
                  <a:schemeClr val="bg1"/>
                </a:solidFill>
              </a:rPr>
              <a:t> se hart </a:t>
            </a:r>
            <a:r>
              <a:rPr lang="en-ZA" sz="3200" dirty="0" err="1" smtClean="0">
                <a:solidFill>
                  <a:schemeClr val="bg1"/>
                </a:solidFill>
              </a:rPr>
              <a:t>klop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vinniger</a:t>
            </a:r>
            <a:r>
              <a:rPr lang="en-ZA" sz="3200" dirty="0" smtClean="0">
                <a:solidFill>
                  <a:schemeClr val="bg1"/>
                </a:solidFill>
              </a:rPr>
              <a:t> as ‘n man </a:t>
            </a:r>
            <a:r>
              <a:rPr lang="en-ZA" sz="3200" dirty="0" err="1" smtClean="0">
                <a:solidFill>
                  <a:schemeClr val="bg1"/>
                </a:solidFill>
              </a:rPr>
              <a:t>s’n</a:t>
            </a:r>
            <a:endParaRPr lang="en-ZA" sz="3200" dirty="0" smtClean="0">
              <a:solidFill>
                <a:schemeClr val="bg1"/>
              </a:solidFill>
            </a:endParaRPr>
          </a:p>
          <a:p>
            <a:r>
              <a:rPr lang="en-ZA" sz="3200" dirty="0" smtClean="0">
                <a:solidFill>
                  <a:schemeClr val="bg1"/>
                </a:solidFill>
              </a:rPr>
              <a:t>‘n </a:t>
            </a:r>
            <a:r>
              <a:rPr lang="en-ZA" sz="3200" dirty="0" err="1">
                <a:solidFill>
                  <a:schemeClr val="bg1"/>
                </a:solidFill>
              </a:rPr>
              <a:t>V</a:t>
            </a:r>
            <a:r>
              <a:rPr lang="en-ZA" sz="3200" dirty="0" err="1" smtClean="0">
                <a:solidFill>
                  <a:schemeClr val="bg1"/>
                </a:solidFill>
              </a:rPr>
              <a:t>rou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knip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haar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oë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meer</a:t>
            </a:r>
            <a:r>
              <a:rPr lang="en-ZA" sz="3200" dirty="0" smtClean="0">
                <a:solidFill>
                  <a:schemeClr val="bg1"/>
                </a:solidFill>
              </a:rPr>
              <a:t> as </a:t>
            </a:r>
            <a:r>
              <a:rPr lang="en-ZA" sz="3200" dirty="0" err="1" smtClean="0">
                <a:solidFill>
                  <a:schemeClr val="bg1"/>
                </a:solidFill>
              </a:rPr>
              <a:t>wat</a:t>
            </a:r>
            <a:r>
              <a:rPr lang="en-ZA" sz="3200" dirty="0" smtClean="0">
                <a:solidFill>
                  <a:schemeClr val="bg1"/>
                </a:solidFill>
              </a:rPr>
              <a:t> ‘n man </a:t>
            </a:r>
            <a:r>
              <a:rPr lang="en-ZA" sz="3200" dirty="0" err="1" smtClean="0">
                <a:solidFill>
                  <a:schemeClr val="bg1"/>
                </a:solidFill>
              </a:rPr>
              <a:t>doen</a:t>
            </a:r>
            <a:r>
              <a:rPr lang="en-ZA" sz="3200" dirty="0" smtClean="0">
                <a:solidFill>
                  <a:schemeClr val="bg1"/>
                </a:solidFill>
              </a:rPr>
              <a:t>!</a:t>
            </a:r>
          </a:p>
          <a:p>
            <a:r>
              <a:rPr lang="en-ZA" sz="3200" dirty="0" smtClean="0">
                <a:solidFill>
                  <a:schemeClr val="bg1"/>
                </a:solidFill>
              </a:rPr>
              <a:t>‘n </a:t>
            </a:r>
            <a:r>
              <a:rPr lang="en-ZA" sz="3200" dirty="0" err="1" smtClean="0">
                <a:solidFill>
                  <a:schemeClr val="bg1"/>
                </a:solidFill>
              </a:rPr>
              <a:t>Vrou</a:t>
            </a:r>
            <a:r>
              <a:rPr lang="en-ZA" sz="3200" dirty="0" smtClean="0">
                <a:solidFill>
                  <a:schemeClr val="bg1"/>
                </a:solidFill>
              </a:rPr>
              <a:t> het </a:t>
            </a:r>
            <a:r>
              <a:rPr lang="en-ZA" sz="3200" dirty="0" err="1" smtClean="0">
                <a:solidFill>
                  <a:schemeClr val="bg1"/>
                </a:solidFill>
              </a:rPr>
              <a:t>ongeveer</a:t>
            </a:r>
            <a:r>
              <a:rPr lang="en-ZA" sz="3200" dirty="0" smtClean="0">
                <a:solidFill>
                  <a:schemeClr val="bg1"/>
                </a:solidFill>
              </a:rPr>
              <a:t> 4.5l </a:t>
            </a:r>
            <a:r>
              <a:rPr lang="en-ZA" sz="3200" dirty="0" err="1" smtClean="0">
                <a:solidFill>
                  <a:schemeClr val="bg1"/>
                </a:solidFill>
              </a:rPr>
              <a:t>bloed</a:t>
            </a:r>
            <a:r>
              <a:rPr lang="en-ZA" sz="3200" dirty="0" smtClean="0">
                <a:solidFill>
                  <a:schemeClr val="bg1"/>
                </a:solidFill>
              </a:rPr>
              <a:t> in </a:t>
            </a:r>
            <a:r>
              <a:rPr lang="en-ZA" sz="3200" dirty="0" err="1" smtClean="0">
                <a:solidFill>
                  <a:schemeClr val="bg1"/>
                </a:solidFill>
              </a:rPr>
              <a:t>haar</a:t>
            </a:r>
            <a:r>
              <a:rPr lang="en-ZA" sz="3200" dirty="0" smtClean="0">
                <a:solidFill>
                  <a:schemeClr val="bg1"/>
                </a:solidFill>
              </a:rPr>
              <a:t> </a:t>
            </a:r>
            <a:r>
              <a:rPr lang="en-ZA" sz="3200" dirty="0" err="1" smtClean="0">
                <a:solidFill>
                  <a:schemeClr val="bg1"/>
                </a:solidFill>
              </a:rPr>
              <a:t>lyf</a:t>
            </a:r>
            <a:r>
              <a:rPr lang="en-ZA" sz="3200" dirty="0" smtClean="0">
                <a:solidFill>
                  <a:schemeClr val="bg1"/>
                </a:solidFill>
              </a:rPr>
              <a:t> en ‘n man 5,6l</a:t>
            </a:r>
            <a:endParaRPr lang="en-ZA" sz="3200" dirty="0">
              <a:solidFill>
                <a:schemeClr val="bg1"/>
              </a:solidFill>
            </a:endParaRPr>
          </a:p>
        </p:txBody>
      </p:sp>
      <p:pic>
        <p:nvPicPr>
          <p:cNvPr id="15363" name="Picture 3" descr="C:\Users\Life Orientation\Pictures\imagesCAK4L0OB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8840"/>
            <a:ext cx="442218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812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dirty="0" err="1" smtClean="0">
                <a:solidFill>
                  <a:schemeClr val="bg1"/>
                </a:solidFill>
              </a:rPr>
              <a:t>Ons</a:t>
            </a:r>
            <a:r>
              <a:rPr lang="en-ZA" sz="6600" dirty="0" smtClean="0">
                <a:solidFill>
                  <a:schemeClr val="bg1"/>
                </a:solidFill>
              </a:rPr>
              <a:t> </a:t>
            </a:r>
            <a:r>
              <a:rPr lang="en-ZA" sz="6600" dirty="0" err="1" smtClean="0">
                <a:solidFill>
                  <a:schemeClr val="bg1"/>
                </a:solidFill>
              </a:rPr>
              <a:t>wonderlike</a:t>
            </a:r>
            <a:r>
              <a:rPr lang="en-ZA" sz="6600" dirty="0" smtClean="0">
                <a:solidFill>
                  <a:schemeClr val="bg1"/>
                </a:solidFill>
              </a:rPr>
              <a:t> </a:t>
            </a:r>
            <a:r>
              <a:rPr lang="en-ZA" sz="6600" dirty="0" err="1" smtClean="0">
                <a:solidFill>
                  <a:schemeClr val="bg1"/>
                </a:solidFill>
              </a:rPr>
              <a:t>wêreld</a:t>
            </a:r>
            <a:endParaRPr lang="en-ZA" sz="6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err="1" smtClean="0">
                <a:solidFill>
                  <a:schemeClr val="bg1"/>
                </a:solidFill>
              </a:rPr>
              <a:t>Daar</a:t>
            </a:r>
            <a:r>
              <a:rPr lang="en-ZA" dirty="0" smtClean="0">
                <a:solidFill>
                  <a:schemeClr val="bg1"/>
                </a:solidFill>
              </a:rPr>
              <a:t> is </a:t>
            </a:r>
            <a:r>
              <a:rPr lang="en-ZA" dirty="0" err="1" smtClean="0">
                <a:solidFill>
                  <a:schemeClr val="bg1"/>
                </a:solidFill>
              </a:rPr>
              <a:t>meer</a:t>
            </a:r>
            <a:r>
              <a:rPr lang="en-ZA" dirty="0" smtClean="0">
                <a:solidFill>
                  <a:schemeClr val="bg1"/>
                </a:solidFill>
              </a:rPr>
              <a:t> as ‘n </a:t>
            </a:r>
            <a:r>
              <a:rPr lang="en-ZA" dirty="0" err="1" smtClean="0">
                <a:solidFill>
                  <a:schemeClr val="bg1"/>
                </a:solidFill>
              </a:rPr>
              <a:t>miljoen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diere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spesies</a:t>
            </a:r>
            <a:r>
              <a:rPr lang="en-ZA" dirty="0" smtClean="0">
                <a:solidFill>
                  <a:schemeClr val="bg1"/>
                </a:solidFill>
              </a:rPr>
              <a:t> in die </a:t>
            </a:r>
            <a:r>
              <a:rPr lang="en-ZA" dirty="0" err="1" smtClean="0">
                <a:solidFill>
                  <a:schemeClr val="bg1"/>
                </a:solidFill>
              </a:rPr>
              <a:t>wêreld</a:t>
            </a:r>
            <a:endParaRPr lang="en-ZA" dirty="0" smtClean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6 000 </a:t>
            </a:r>
            <a:r>
              <a:rPr lang="en-ZA" dirty="0" err="1" smtClean="0">
                <a:solidFill>
                  <a:schemeClr val="bg1"/>
                </a:solidFill>
              </a:rPr>
              <a:t>verskillende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soorte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repitiele</a:t>
            </a:r>
            <a:endParaRPr lang="en-ZA" dirty="0" smtClean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73 000 </a:t>
            </a:r>
            <a:r>
              <a:rPr lang="en-ZA" dirty="0" err="1" smtClean="0">
                <a:solidFill>
                  <a:schemeClr val="bg1"/>
                </a:solidFill>
              </a:rPr>
              <a:t>verskillende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soorte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spinnekoppe</a:t>
            </a:r>
            <a:endParaRPr lang="en-ZA" dirty="0" smtClean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3 000 </a:t>
            </a:r>
            <a:r>
              <a:rPr lang="en-ZA" dirty="0" err="1" smtClean="0">
                <a:solidFill>
                  <a:schemeClr val="bg1"/>
                </a:solidFill>
              </a:rPr>
              <a:t>verskillende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soorte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luise</a:t>
            </a:r>
            <a:endParaRPr lang="en-ZA" dirty="0" smtClean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4 600 </a:t>
            </a:r>
            <a:r>
              <a:rPr lang="en-ZA" dirty="0" err="1" smtClean="0">
                <a:solidFill>
                  <a:schemeClr val="bg1"/>
                </a:solidFill>
              </a:rPr>
              <a:t>verskillende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soorte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soogdiere</a:t>
            </a:r>
            <a:endParaRPr lang="en-ZA" dirty="0" smtClean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9 000  </a:t>
            </a:r>
            <a:r>
              <a:rPr lang="en-ZA" dirty="0" err="1" smtClean="0">
                <a:solidFill>
                  <a:schemeClr val="bg1"/>
                </a:solidFill>
              </a:rPr>
              <a:t>verskillende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soorte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voëls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706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tier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ZA" sz="3400" dirty="0" smtClean="0">
                <a:solidFill>
                  <a:schemeClr val="bg1"/>
                </a:solidFill>
              </a:rPr>
              <a:t>‘n Tier het </a:t>
            </a:r>
            <a:r>
              <a:rPr lang="en-ZA" sz="3400" dirty="0" err="1" smtClean="0">
                <a:solidFill>
                  <a:schemeClr val="bg1"/>
                </a:solidFill>
              </a:rPr>
              <a:t>nie</a:t>
            </a:r>
            <a:r>
              <a:rPr lang="en-ZA" sz="3400" dirty="0" smtClean="0">
                <a:solidFill>
                  <a:schemeClr val="bg1"/>
                </a:solidFill>
              </a:rPr>
              <a:t> net </a:t>
            </a:r>
            <a:r>
              <a:rPr lang="en-ZA" sz="3400" dirty="0" err="1" smtClean="0">
                <a:solidFill>
                  <a:schemeClr val="bg1"/>
                </a:solidFill>
              </a:rPr>
              <a:t>strepe</a:t>
            </a:r>
            <a:r>
              <a:rPr lang="en-ZA" sz="3400" dirty="0" smtClean="0">
                <a:solidFill>
                  <a:schemeClr val="bg1"/>
                </a:solidFill>
              </a:rPr>
              <a:t> op </a:t>
            </a:r>
            <a:r>
              <a:rPr lang="en-ZA" sz="3400" dirty="0" err="1" smtClean="0">
                <a:solidFill>
                  <a:schemeClr val="bg1"/>
                </a:solidFill>
              </a:rPr>
              <a:t>sy</a:t>
            </a:r>
            <a:r>
              <a:rPr lang="en-ZA" sz="3400" dirty="0" smtClean="0">
                <a:solidFill>
                  <a:schemeClr val="bg1"/>
                </a:solidFill>
              </a:rPr>
              <a:t> </a:t>
            </a:r>
            <a:r>
              <a:rPr lang="en-ZA" sz="3400" dirty="0" err="1" smtClean="0">
                <a:solidFill>
                  <a:schemeClr val="bg1"/>
                </a:solidFill>
              </a:rPr>
              <a:t>pels</a:t>
            </a:r>
            <a:r>
              <a:rPr lang="en-ZA" sz="3400" dirty="0" smtClean="0">
                <a:solidFill>
                  <a:schemeClr val="bg1"/>
                </a:solidFill>
              </a:rPr>
              <a:t> </a:t>
            </a:r>
            <a:r>
              <a:rPr lang="en-ZA" sz="3400" dirty="0" err="1" smtClean="0">
                <a:solidFill>
                  <a:schemeClr val="bg1"/>
                </a:solidFill>
              </a:rPr>
              <a:t>nie</a:t>
            </a:r>
            <a:r>
              <a:rPr lang="en-ZA" sz="3400" dirty="0" smtClean="0">
                <a:solidFill>
                  <a:schemeClr val="bg1"/>
                </a:solidFill>
              </a:rPr>
              <a:t>, maar </a:t>
            </a:r>
            <a:r>
              <a:rPr lang="en-ZA" sz="3400" dirty="0" err="1" smtClean="0">
                <a:solidFill>
                  <a:schemeClr val="bg1"/>
                </a:solidFill>
              </a:rPr>
              <a:t>ook</a:t>
            </a:r>
            <a:r>
              <a:rPr lang="en-ZA" sz="3400" dirty="0" smtClean="0">
                <a:solidFill>
                  <a:schemeClr val="bg1"/>
                </a:solidFill>
              </a:rPr>
              <a:t> op </a:t>
            </a:r>
            <a:r>
              <a:rPr lang="en-ZA" sz="3400" dirty="0" err="1" smtClean="0">
                <a:solidFill>
                  <a:schemeClr val="bg1"/>
                </a:solidFill>
              </a:rPr>
              <a:t>sy</a:t>
            </a:r>
            <a:r>
              <a:rPr lang="en-ZA" sz="3400" dirty="0" smtClean="0">
                <a:solidFill>
                  <a:schemeClr val="bg1"/>
                </a:solidFill>
              </a:rPr>
              <a:t> </a:t>
            </a:r>
            <a:r>
              <a:rPr lang="en-ZA" sz="3400" dirty="0" err="1" smtClean="0">
                <a:solidFill>
                  <a:schemeClr val="bg1"/>
                </a:solidFill>
              </a:rPr>
              <a:t>vel</a:t>
            </a:r>
            <a:endParaRPr lang="en-ZA" sz="3400" dirty="0" smtClean="0">
              <a:solidFill>
                <a:schemeClr val="bg1"/>
              </a:solidFill>
            </a:endParaRPr>
          </a:p>
          <a:p>
            <a:r>
              <a:rPr lang="en-ZA" sz="3400" dirty="0" err="1" smtClean="0">
                <a:solidFill>
                  <a:schemeClr val="bg1"/>
                </a:solidFill>
              </a:rPr>
              <a:t>Daar</a:t>
            </a:r>
            <a:r>
              <a:rPr lang="en-ZA" sz="3400" dirty="0" smtClean="0">
                <a:solidFill>
                  <a:schemeClr val="bg1"/>
                </a:solidFill>
              </a:rPr>
              <a:t> is </a:t>
            </a:r>
            <a:r>
              <a:rPr lang="en-ZA" sz="3400" dirty="0" err="1" smtClean="0">
                <a:solidFill>
                  <a:schemeClr val="bg1"/>
                </a:solidFill>
              </a:rPr>
              <a:t>nie</a:t>
            </a:r>
            <a:r>
              <a:rPr lang="en-ZA" sz="3400" dirty="0" smtClean="0">
                <a:solidFill>
                  <a:schemeClr val="bg1"/>
                </a:solidFill>
              </a:rPr>
              <a:t> </a:t>
            </a:r>
            <a:r>
              <a:rPr lang="en-ZA" sz="3400" dirty="0" err="1" smtClean="0">
                <a:solidFill>
                  <a:schemeClr val="bg1"/>
                </a:solidFill>
              </a:rPr>
              <a:t>een</a:t>
            </a:r>
            <a:r>
              <a:rPr lang="en-ZA" sz="3400" dirty="0" smtClean="0">
                <a:solidFill>
                  <a:schemeClr val="bg1"/>
                </a:solidFill>
              </a:rPr>
              <a:t> tier </a:t>
            </a:r>
            <a:r>
              <a:rPr lang="en-ZA" sz="3400" dirty="0" err="1" smtClean="0">
                <a:solidFill>
                  <a:schemeClr val="bg1"/>
                </a:solidFill>
              </a:rPr>
              <a:t>wat</a:t>
            </a:r>
            <a:r>
              <a:rPr lang="en-ZA" sz="3400" dirty="0" smtClean="0">
                <a:solidFill>
                  <a:schemeClr val="bg1"/>
                </a:solidFill>
              </a:rPr>
              <a:t> se </a:t>
            </a:r>
            <a:r>
              <a:rPr lang="en-ZA" sz="3400" dirty="0" err="1" smtClean="0">
                <a:solidFill>
                  <a:schemeClr val="bg1"/>
                </a:solidFill>
              </a:rPr>
              <a:t>strepe</a:t>
            </a:r>
            <a:r>
              <a:rPr lang="en-ZA" sz="3400" dirty="0" smtClean="0">
                <a:solidFill>
                  <a:schemeClr val="bg1"/>
                </a:solidFill>
              </a:rPr>
              <a:t> </a:t>
            </a:r>
            <a:r>
              <a:rPr lang="en-ZA" sz="3400" dirty="0" err="1" smtClean="0">
                <a:solidFill>
                  <a:schemeClr val="bg1"/>
                </a:solidFill>
              </a:rPr>
              <a:t>presies</a:t>
            </a:r>
            <a:r>
              <a:rPr lang="en-ZA" sz="3400" dirty="0" smtClean="0">
                <a:solidFill>
                  <a:schemeClr val="bg1"/>
                </a:solidFill>
              </a:rPr>
              <a:t> </a:t>
            </a:r>
            <a:r>
              <a:rPr lang="en-ZA" sz="3400" dirty="0" err="1" smtClean="0">
                <a:solidFill>
                  <a:schemeClr val="bg1"/>
                </a:solidFill>
              </a:rPr>
              <a:t>dieselfde</a:t>
            </a:r>
            <a:r>
              <a:rPr lang="en-ZA" sz="3400" dirty="0" smtClean="0">
                <a:solidFill>
                  <a:schemeClr val="bg1"/>
                </a:solidFill>
              </a:rPr>
              <a:t> as ‘n </a:t>
            </a:r>
            <a:r>
              <a:rPr lang="en-ZA" sz="3400" dirty="0" err="1" smtClean="0">
                <a:solidFill>
                  <a:schemeClr val="bg1"/>
                </a:solidFill>
              </a:rPr>
              <a:t>ander</a:t>
            </a:r>
            <a:r>
              <a:rPr lang="en-ZA" sz="3400" dirty="0" smtClean="0">
                <a:solidFill>
                  <a:schemeClr val="bg1"/>
                </a:solidFill>
              </a:rPr>
              <a:t> </a:t>
            </a:r>
            <a:r>
              <a:rPr lang="en-ZA" sz="3400" dirty="0" err="1" smtClean="0">
                <a:solidFill>
                  <a:schemeClr val="bg1"/>
                </a:solidFill>
              </a:rPr>
              <a:t>een</a:t>
            </a:r>
            <a:r>
              <a:rPr lang="en-ZA" sz="3400" dirty="0" smtClean="0">
                <a:solidFill>
                  <a:schemeClr val="bg1"/>
                </a:solidFill>
              </a:rPr>
              <a:t> </a:t>
            </a:r>
            <a:r>
              <a:rPr lang="en-ZA" sz="3400" dirty="0" err="1" smtClean="0">
                <a:solidFill>
                  <a:schemeClr val="bg1"/>
                </a:solidFill>
              </a:rPr>
              <a:t>s’n</a:t>
            </a:r>
            <a:r>
              <a:rPr lang="en-ZA" sz="3400" dirty="0" smtClean="0">
                <a:solidFill>
                  <a:schemeClr val="bg1"/>
                </a:solidFill>
              </a:rPr>
              <a:t> is </a:t>
            </a:r>
            <a:r>
              <a:rPr lang="en-ZA" sz="3400" dirty="0" err="1" smtClean="0">
                <a:solidFill>
                  <a:schemeClr val="bg1"/>
                </a:solidFill>
              </a:rPr>
              <a:t>nie</a:t>
            </a:r>
            <a:endParaRPr lang="en-ZA" sz="3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:\Wie is God\Prente\tiger-cub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08920"/>
            <a:ext cx="4018756" cy="30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681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</a:t>
            </a:r>
            <a:r>
              <a:rPr lang="en-ZA" sz="8000" dirty="0" err="1" smtClean="0">
                <a:solidFill>
                  <a:schemeClr val="bg1"/>
                </a:solidFill>
              </a:rPr>
              <a:t>olifant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ZA" sz="3600" dirty="0" err="1" smtClean="0">
                <a:solidFill>
                  <a:schemeClr val="bg1"/>
                </a:solidFill>
              </a:rPr>
              <a:t>Olifante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kan</a:t>
            </a:r>
            <a:r>
              <a:rPr lang="en-ZA" sz="3600" dirty="0" smtClean="0">
                <a:solidFill>
                  <a:schemeClr val="bg1"/>
                </a:solidFill>
              </a:rPr>
              <a:t> water tot op 3 miles </a:t>
            </a:r>
            <a:r>
              <a:rPr lang="en-ZA" sz="3600" dirty="0" err="1" smtClean="0">
                <a:solidFill>
                  <a:schemeClr val="bg1"/>
                </a:solidFill>
              </a:rPr>
              <a:t>ver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ruik</a:t>
            </a:r>
            <a:endParaRPr lang="en-ZA" sz="3600" dirty="0" smtClean="0">
              <a:solidFill>
                <a:schemeClr val="bg1"/>
              </a:solidFill>
            </a:endParaRPr>
          </a:p>
          <a:p>
            <a:r>
              <a:rPr lang="en-ZA" sz="3600" dirty="0" smtClean="0">
                <a:solidFill>
                  <a:schemeClr val="bg1"/>
                </a:solidFill>
              </a:rPr>
              <a:t>Die </a:t>
            </a:r>
            <a:r>
              <a:rPr lang="en-ZA" sz="3600" dirty="0" err="1" smtClean="0">
                <a:solidFill>
                  <a:schemeClr val="bg1"/>
                </a:solidFill>
              </a:rPr>
              <a:t>vroulike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olifant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gaan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ook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deur</a:t>
            </a:r>
            <a:r>
              <a:rPr lang="en-ZA" sz="3600" dirty="0" smtClean="0">
                <a:solidFill>
                  <a:schemeClr val="bg1"/>
                </a:solidFill>
              </a:rPr>
              <a:t> menopause </a:t>
            </a:r>
          </a:p>
          <a:p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3074" name="Picture 2" descr="H:\Wie is God\Prente\elephant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88840"/>
            <a:ext cx="3835373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385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oyster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600" dirty="0" smtClean="0">
                <a:solidFill>
                  <a:schemeClr val="bg1"/>
                </a:solidFill>
              </a:rPr>
              <a:t>Oysters </a:t>
            </a:r>
            <a:r>
              <a:rPr lang="en-ZA" sz="3600" dirty="0" err="1" smtClean="0">
                <a:solidFill>
                  <a:schemeClr val="bg1"/>
                </a:solidFill>
              </a:rPr>
              <a:t>kan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hulle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geslag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verander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soos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dit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hulle</a:t>
            </a:r>
            <a:r>
              <a:rPr lang="en-ZA" sz="3600" dirty="0" smtClean="0">
                <a:solidFill>
                  <a:schemeClr val="bg1"/>
                </a:solidFill>
              </a:rPr>
              <a:t> pas </a:t>
            </a:r>
            <a:r>
              <a:rPr lang="en-ZA" sz="3600" dirty="0" err="1" smtClean="0">
                <a:solidFill>
                  <a:schemeClr val="bg1"/>
                </a:solidFill>
              </a:rPr>
              <a:t>om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te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paar</a:t>
            </a:r>
            <a:endParaRPr lang="en-ZA" sz="3600" dirty="0">
              <a:solidFill>
                <a:schemeClr val="bg1"/>
              </a:solidFill>
            </a:endParaRPr>
          </a:p>
        </p:txBody>
      </p:sp>
      <p:pic>
        <p:nvPicPr>
          <p:cNvPr id="4098" name="Picture 2" descr="H:\Wie is God\Prente\oyst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32856"/>
            <a:ext cx="3900767" cy="359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511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</a:t>
            </a:r>
            <a:r>
              <a:rPr lang="en-ZA" sz="8000" dirty="0" err="1" smtClean="0">
                <a:solidFill>
                  <a:schemeClr val="bg1"/>
                </a:solidFill>
              </a:rPr>
              <a:t>slak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600" dirty="0" smtClean="0">
                <a:solidFill>
                  <a:schemeClr val="bg1"/>
                </a:solidFill>
              </a:rPr>
              <a:t>‘n </a:t>
            </a:r>
            <a:r>
              <a:rPr lang="en-ZA" sz="3600" dirty="0" err="1" smtClean="0">
                <a:solidFill>
                  <a:schemeClr val="bg1"/>
                </a:solidFill>
              </a:rPr>
              <a:t>Slak</a:t>
            </a:r>
            <a:r>
              <a:rPr lang="en-ZA" sz="3600" dirty="0" smtClean="0">
                <a:solidFill>
                  <a:schemeClr val="bg1"/>
                </a:solidFill>
              </a:rPr>
              <a:t> se </a:t>
            </a:r>
            <a:r>
              <a:rPr lang="en-ZA" sz="3600" dirty="0" err="1" smtClean="0">
                <a:solidFill>
                  <a:schemeClr val="bg1"/>
                </a:solidFill>
              </a:rPr>
              <a:t>oog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kan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teruggroei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wanneer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hy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een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verloor</a:t>
            </a:r>
            <a:endParaRPr lang="en-ZA" sz="3600" dirty="0">
              <a:solidFill>
                <a:schemeClr val="bg1"/>
              </a:solidFill>
            </a:endParaRPr>
          </a:p>
        </p:txBody>
      </p:sp>
      <p:pic>
        <p:nvPicPr>
          <p:cNvPr id="5122" name="Picture 2" descr="H:\Wie is God\Prente\snai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48880"/>
            <a:ext cx="4310216" cy="287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278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</a:t>
            </a:r>
            <a:r>
              <a:rPr lang="en-ZA" sz="8000" dirty="0" err="1" smtClean="0">
                <a:solidFill>
                  <a:schemeClr val="bg1"/>
                </a:solidFill>
              </a:rPr>
              <a:t>hond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600" dirty="0" smtClean="0">
                <a:solidFill>
                  <a:schemeClr val="bg1"/>
                </a:solidFill>
              </a:rPr>
              <a:t>‘n </a:t>
            </a:r>
            <a:r>
              <a:rPr lang="en-ZA" sz="3600" dirty="0" err="1" smtClean="0">
                <a:solidFill>
                  <a:schemeClr val="bg1"/>
                </a:solidFill>
              </a:rPr>
              <a:t>Hond</a:t>
            </a:r>
            <a:r>
              <a:rPr lang="en-ZA" sz="3600" dirty="0" smtClean="0">
                <a:solidFill>
                  <a:schemeClr val="bg1"/>
                </a:solidFill>
              </a:rPr>
              <a:t> se </a:t>
            </a:r>
            <a:r>
              <a:rPr lang="en-ZA" sz="3600" dirty="0" err="1" smtClean="0">
                <a:solidFill>
                  <a:schemeClr val="bg1"/>
                </a:solidFill>
              </a:rPr>
              <a:t>neusafdruk</a:t>
            </a:r>
            <a:r>
              <a:rPr lang="en-ZA" sz="3600" dirty="0" smtClean="0">
                <a:solidFill>
                  <a:schemeClr val="bg1"/>
                </a:solidFill>
              </a:rPr>
              <a:t>  is </a:t>
            </a:r>
            <a:r>
              <a:rPr lang="en-ZA" sz="3600" dirty="0" err="1" smtClean="0">
                <a:solidFill>
                  <a:schemeClr val="bg1"/>
                </a:solidFill>
              </a:rPr>
              <a:t>uniek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soos</a:t>
            </a:r>
            <a:r>
              <a:rPr lang="en-ZA" sz="3600" dirty="0" smtClean="0">
                <a:solidFill>
                  <a:schemeClr val="bg1"/>
                </a:solidFill>
              </a:rPr>
              <a:t> ‘n </a:t>
            </a:r>
            <a:r>
              <a:rPr lang="en-ZA" sz="3600" dirty="0" err="1" smtClean="0">
                <a:solidFill>
                  <a:schemeClr val="bg1"/>
                </a:solidFill>
              </a:rPr>
              <a:t>mens</a:t>
            </a:r>
            <a:r>
              <a:rPr lang="en-ZA" sz="3600" dirty="0" smtClean="0">
                <a:solidFill>
                  <a:schemeClr val="bg1"/>
                </a:solidFill>
              </a:rPr>
              <a:t> se </a:t>
            </a:r>
            <a:r>
              <a:rPr lang="en-ZA" sz="3600" dirty="0" err="1" smtClean="0">
                <a:solidFill>
                  <a:schemeClr val="bg1"/>
                </a:solidFill>
              </a:rPr>
              <a:t>vingerafdruk</a:t>
            </a:r>
            <a:endParaRPr lang="en-ZA" sz="36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:\Wie is God\Prente\dog-nos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132856"/>
            <a:ext cx="3802662" cy="359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932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8000" dirty="0" smtClean="0">
                <a:solidFill>
                  <a:schemeClr val="bg1"/>
                </a:solidFill>
              </a:rPr>
              <a:t>Die hummingbird</a:t>
            </a:r>
            <a:endParaRPr lang="en-ZA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600" dirty="0" smtClean="0">
                <a:solidFill>
                  <a:schemeClr val="bg1"/>
                </a:solidFill>
              </a:rPr>
              <a:t>Hummingbirds is die </a:t>
            </a:r>
            <a:r>
              <a:rPr lang="en-ZA" sz="3600" dirty="0" err="1" smtClean="0">
                <a:solidFill>
                  <a:schemeClr val="bg1"/>
                </a:solidFill>
              </a:rPr>
              <a:t>enigste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voëls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wat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agteruit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kan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vlieg</a:t>
            </a:r>
            <a:endParaRPr lang="en-ZA" sz="3600" dirty="0" smtClean="0">
              <a:solidFill>
                <a:schemeClr val="bg1"/>
              </a:solidFill>
            </a:endParaRPr>
          </a:p>
          <a:p>
            <a:r>
              <a:rPr lang="en-ZA" sz="3600" dirty="0" err="1" smtClean="0">
                <a:solidFill>
                  <a:schemeClr val="bg1"/>
                </a:solidFill>
              </a:rPr>
              <a:t>Hulle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vlerke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kan</a:t>
            </a:r>
            <a:r>
              <a:rPr lang="en-ZA" sz="3600" dirty="0" smtClean="0">
                <a:solidFill>
                  <a:schemeClr val="bg1"/>
                </a:solidFill>
              </a:rPr>
              <a:t> tot 80 </a:t>
            </a:r>
            <a:r>
              <a:rPr lang="en-ZA" sz="3600" dirty="0" err="1" smtClean="0">
                <a:solidFill>
                  <a:schemeClr val="bg1"/>
                </a:solidFill>
              </a:rPr>
              <a:t>keer</a:t>
            </a:r>
            <a:r>
              <a:rPr lang="en-ZA" sz="3600" dirty="0" smtClean="0">
                <a:solidFill>
                  <a:schemeClr val="bg1"/>
                </a:solidFill>
              </a:rPr>
              <a:t> per </a:t>
            </a:r>
            <a:r>
              <a:rPr lang="en-ZA" sz="3600" dirty="0" err="1" smtClean="0">
                <a:solidFill>
                  <a:schemeClr val="bg1"/>
                </a:solidFill>
              </a:rPr>
              <a:t>sekonde</a:t>
            </a:r>
            <a:r>
              <a:rPr lang="en-ZA" sz="3600" dirty="0" smtClean="0">
                <a:solidFill>
                  <a:schemeClr val="bg1"/>
                </a:solidFill>
              </a:rPr>
              <a:t> </a:t>
            </a:r>
            <a:r>
              <a:rPr lang="en-ZA" sz="3600" dirty="0" err="1" smtClean="0">
                <a:solidFill>
                  <a:schemeClr val="bg1"/>
                </a:solidFill>
              </a:rPr>
              <a:t>beweeg</a:t>
            </a:r>
            <a:endParaRPr lang="en-ZA" sz="3600" dirty="0">
              <a:solidFill>
                <a:schemeClr val="bg1"/>
              </a:solidFill>
            </a:endParaRPr>
          </a:p>
        </p:txBody>
      </p:sp>
      <p:pic>
        <p:nvPicPr>
          <p:cNvPr id="7170" name="Picture 2" descr="H:\Wie is God\Prente\hummingbir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04864"/>
            <a:ext cx="4398235" cy="329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349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376</Words>
  <Application>Microsoft Office PowerPoint</Application>
  <PresentationFormat>On-screen Show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Ons Wonderlike Skepper</vt:lpstr>
      <vt:lpstr>Hoe wonderlik is ons gemaak?</vt:lpstr>
      <vt:lpstr>Die brein</vt:lpstr>
      <vt:lpstr>Die oog</vt:lpstr>
      <vt:lpstr>Die vel</vt:lpstr>
      <vt:lpstr>Die mond</vt:lpstr>
      <vt:lpstr>Die neus</vt:lpstr>
      <vt:lpstr>Jy is uniek!</vt:lpstr>
      <vt:lpstr>Wanneer ons loop</vt:lpstr>
      <vt:lpstr>Die hart</vt:lpstr>
      <vt:lpstr>Ons is anders!</vt:lpstr>
      <vt:lpstr>Ons wonderlike wêreld</vt:lpstr>
      <vt:lpstr>Die tier</vt:lpstr>
      <vt:lpstr>Die olifant</vt:lpstr>
      <vt:lpstr>Die oyster</vt:lpstr>
      <vt:lpstr>Die slak</vt:lpstr>
      <vt:lpstr>Die hond</vt:lpstr>
      <vt:lpstr>Die hummingbird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Ons Wonderlike Skepper</dc:title>
  <dc:creator>Life Orientation</dc:creator>
  <cp:lastModifiedBy>Life Orientation</cp:lastModifiedBy>
  <cp:revision>38</cp:revision>
  <dcterms:created xsi:type="dcterms:W3CDTF">2014-07-23T10:03:55Z</dcterms:created>
  <dcterms:modified xsi:type="dcterms:W3CDTF">2014-07-29T08:34:47Z</dcterms:modified>
</cp:coreProperties>
</file>