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1EF2200-9223-4C35-827A-CCA571ABF68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27D6AA-F614-401E-8D26-A231AF9F477B}" type="slidenum">
              <a:rPr lang="en-ZA" smtClean="0"/>
              <a:t>‹#›</a:t>
            </a:fld>
            <a:endParaRPr lang="en-ZA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8595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2200-9223-4C35-827A-CCA571ABF68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D6AA-F614-401E-8D26-A231AF9F477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74714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1EF2200-9223-4C35-827A-CCA571ABF68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27D6AA-F614-401E-8D26-A231AF9F477B}" type="slidenum">
              <a:rPr lang="en-ZA" smtClean="0"/>
              <a:t>‹#›</a:t>
            </a:fld>
            <a:endParaRPr lang="en-ZA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785880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2200-9223-4C35-827A-CCA571ABF68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D6AA-F614-401E-8D26-A231AF9F477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7601461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2200-9223-4C35-827A-CCA571ABF68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D6AA-F614-401E-8D26-A231AF9F477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0502669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2200-9223-4C35-827A-CCA571ABF68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D6AA-F614-401E-8D26-A231AF9F477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58814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2200-9223-4C35-827A-CCA571ABF68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D6AA-F614-401E-8D26-A231AF9F477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42206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21EF2200-9223-4C35-827A-CCA571ABF68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B627D6AA-F614-401E-8D26-A231AF9F477B}" type="slidenum">
              <a:rPr lang="en-ZA" smtClean="0"/>
              <a:t>‹#›</a:t>
            </a:fld>
            <a:endParaRPr lang="en-ZA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169194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21EF2200-9223-4C35-827A-CCA571ABF68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B627D6AA-F614-401E-8D26-A231AF9F477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573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2200-9223-4C35-827A-CCA571ABF68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D6AA-F614-401E-8D26-A231AF9F477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91774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2200-9223-4C35-827A-CCA571ABF68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D6AA-F614-401E-8D26-A231AF9F477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53438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1EF2200-9223-4C35-827A-CCA571ABF68C}" type="datetimeFigureOut">
              <a:rPr lang="en-ZA" smtClean="0"/>
              <a:t>2017/03/24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27D6AA-F614-401E-8D26-A231AF9F477B}" type="slidenum">
              <a:rPr lang="en-ZA" smtClean="0"/>
              <a:t>‹#›</a:t>
            </a:fld>
            <a:endParaRPr lang="en-ZA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9449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b="1" dirty="0" err="1" smtClean="0"/>
              <a:t>Waar</a:t>
            </a:r>
            <a:r>
              <a:rPr lang="en-ZA" sz="9600" b="1" dirty="0" smtClean="0"/>
              <a:t> </a:t>
            </a:r>
            <a:r>
              <a:rPr lang="en-ZA" sz="9600" b="1" dirty="0" smtClean="0"/>
              <a:t>OF  </a:t>
            </a:r>
            <a:r>
              <a:rPr lang="en-ZA" sz="9600" b="1" smtClean="0"/>
              <a:t>Onwaar?</a:t>
            </a:r>
            <a:endParaRPr lang="en-ZA" sz="96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2879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957553"/>
            <a:ext cx="10515600" cy="3987934"/>
          </a:xfrm>
        </p:spPr>
        <p:txBody>
          <a:bodyPr>
            <a:normAutofit/>
          </a:bodyPr>
          <a:lstStyle/>
          <a:p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Simon was die blind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bedelaar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wat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buite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hekke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ZA" sz="4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erigo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gebedel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het.</a:t>
            </a:r>
            <a:endParaRPr lang="en-ZA" sz="4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i="1" u="sng" dirty="0" smtClean="0">
                <a:solidFill>
                  <a:schemeClr val="accent1">
                    <a:lumMod val="75000"/>
                  </a:schemeClr>
                </a:solidFill>
              </a:rPr>
              <a:t>VALS</a:t>
            </a:r>
            <a:r>
              <a:rPr lang="en-ZA" sz="4800" dirty="0" smtClean="0">
                <a:solidFill>
                  <a:schemeClr val="accent1">
                    <a:lumMod val="75000"/>
                  </a:schemeClr>
                </a:solidFill>
              </a:rPr>
              <a:t>:  </a:t>
            </a:r>
            <a:r>
              <a:rPr lang="en-ZA" sz="4800" dirty="0" err="1" smtClean="0">
                <a:solidFill>
                  <a:schemeClr val="accent1">
                    <a:lumMod val="75000"/>
                  </a:schemeClr>
                </a:solidFill>
              </a:rPr>
              <a:t>dit</a:t>
            </a:r>
            <a:r>
              <a:rPr lang="en-ZA" sz="4800" dirty="0" smtClean="0">
                <a:solidFill>
                  <a:schemeClr val="accent1">
                    <a:lumMod val="75000"/>
                  </a:schemeClr>
                </a:solidFill>
              </a:rPr>
              <a:t> was </a:t>
            </a:r>
            <a:r>
              <a:rPr lang="en-ZA" sz="4800" dirty="0" err="1" smtClean="0">
                <a:solidFill>
                  <a:schemeClr val="accent1">
                    <a:lumMod val="75000"/>
                  </a:schemeClr>
                </a:solidFill>
              </a:rPr>
              <a:t>Bartimeus</a:t>
            </a:r>
            <a:r>
              <a:rPr lang="en-ZA" sz="4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ZA" sz="4800" dirty="0" err="1" smtClean="0">
                <a:solidFill>
                  <a:schemeClr val="accent1">
                    <a:lumMod val="75000"/>
                  </a:schemeClr>
                </a:solidFill>
              </a:rPr>
              <a:t>gewees</a:t>
            </a:r>
            <a:r>
              <a:rPr lang="en-ZA" sz="4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ZA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26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44262" y="764371"/>
            <a:ext cx="10515600" cy="3987934"/>
          </a:xfrm>
        </p:spPr>
        <p:txBody>
          <a:bodyPr/>
          <a:lstStyle/>
          <a:p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Esau was </a:t>
            </a:r>
            <a:r>
              <a:rPr lang="en-ZA" cap="none" dirty="0" err="1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akob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broer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gewees</a:t>
            </a:r>
            <a:endParaRPr lang="en-ZA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044262" y="4893972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6000" b="1" i="1" dirty="0" smtClean="0">
                <a:solidFill>
                  <a:schemeClr val="accent1">
                    <a:lumMod val="75000"/>
                  </a:schemeClr>
                </a:solidFill>
              </a:rPr>
              <a:t>WAAR</a:t>
            </a:r>
            <a:endParaRPr lang="en-ZA" sz="60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8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57141" y="751491"/>
            <a:ext cx="10515600" cy="3987934"/>
          </a:xfrm>
        </p:spPr>
        <p:txBody>
          <a:bodyPr>
            <a:normAutofit/>
          </a:bodyPr>
          <a:lstStyle/>
          <a:p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Josef het 10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jaar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droogte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oor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gipte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gepofeteer</a:t>
            </a:r>
            <a:endParaRPr lang="en-ZA" sz="4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VALS:  </a:t>
            </a:r>
            <a:r>
              <a:rPr lang="en-ZA" sz="4800" dirty="0" err="1" smtClean="0">
                <a:solidFill>
                  <a:schemeClr val="accent1">
                    <a:lumMod val="75000"/>
                  </a:schemeClr>
                </a:solidFill>
              </a:rPr>
              <a:t>dit</a:t>
            </a:r>
            <a:r>
              <a:rPr lang="en-ZA" sz="4800" dirty="0" smtClean="0">
                <a:solidFill>
                  <a:schemeClr val="accent1">
                    <a:lumMod val="75000"/>
                  </a:schemeClr>
                </a:solidFill>
              </a:rPr>
              <a:t> was 7 </a:t>
            </a:r>
            <a:r>
              <a:rPr lang="en-ZA" sz="4800" dirty="0" err="1" smtClean="0">
                <a:solidFill>
                  <a:schemeClr val="accent1">
                    <a:lumMod val="75000"/>
                  </a:schemeClr>
                </a:solidFill>
              </a:rPr>
              <a:t>jaar</a:t>
            </a:r>
            <a:r>
              <a:rPr lang="en-ZA" sz="4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ZA" sz="4800" dirty="0" err="1" smtClean="0">
                <a:solidFill>
                  <a:schemeClr val="accent1">
                    <a:lumMod val="75000"/>
                  </a:schemeClr>
                </a:solidFill>
              </a:rPr>
              <a:t>gewees</a:t>
            </a:r>
            <a:endParaRPr lang="en-ZA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95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47293" y="596945"/>
            <a:ext cx="10515600" cy="3987934"/>
          </a:xfrm>
        </p:spPr>
        <p:txBody>
          <a:bodyPr>
            <a:normAutofit/>
          </a:bodyPr>
          <a:lstStyle/>
          <a:p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Ruben was </a:t>
            </a:r>
            <a:r>
              <a:rPr lang="en-ZA" sz="4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akob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jongste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seun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gewees</a:t>
            </a:r>
            <a:endParaRPr lang="en-ZA" sz="4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VALS</a:t>
            </a:r>
            <a:r>
              <a:rPr lang="en-ZA" sz="4800" b="1" dirty="0" smtClean="0">
                <a:solidFill>
                  <a:schemeClr val="accent1">
                    <a:lumMod val="75000"/>
                  </a:schemeClr>
                </a:solidFill>
              </a:rPr>
              <a:t>:  </a:t>
            </a:r>
            <a:r>
              <a:rPr lang="en-ZA" sz="4800" b="1" dirty="0" err="1" smtClean="0">
                <a:solidFill>
                  <a:schemeClr val="accent1">
                    <a:lumMod val="75000"/>
                  </a:schemeClr>
                </a:solidFill>
              </a:rPr>
              <a:t>dit</a:t>
            </a:r>
            <a:r>
              <a:rPr lang="en-ZA" sz="4800" b="1" dirty="0" smtClean="0">
                <a:solidFill>
                  <a:schemeClr val="accent1">
                    <a:lumMod val="75000"/>
                  </a:schemeClr>
                </a:solidFill>
              </a:rPr>
              <a:t> was Benjamin </a:t>
            </a:r>
            <a:r>
              <a:rPr lang="en-ZA" sz="4800" b="1" dirty="0" err="1" smtClean="0">
                <a:solidFill>
                  <a:schemeClr val="accent1">
                    <a:lumMod val="75000"/>
                  </a:schemeClr>
                </a:solidFill>
              </a:rPr>
              <a:t>gewees</a:t>
            </a:r>
            <a:endParaRPr lang="en-ZA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44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7934"/>
          </a:xfrm>
        </p:spPr>
        <p:txBody>
          <a:bodyPr>
            <a:normAutofit/>
          </a:bodyPr>
          <a:lstStyle/>
          <a:p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Jesaja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het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gesê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:  Hoe lank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julle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hink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op twee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gedagtes</a:t>
            </a:r>
            <a:endParaRPr lang="en-ZA" sz="4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i="1" u="sng" dirty="0" smtClean="0">
                <a:solidFill>
                  <a:schemeClr val="accent1">
                    <a:lumMod val="75000"/>
                  </a:schemeClr>
                </a:solidFill>
              </a:rPr>
              <a:t>VALS</a:t>
            </a:r>
            <a:r>
              <a:rPr lang="en-ZA" sz="4800" b="1" dirty="0" smtClean="0">
                <a:solidFill>
                  <a:schemeClr val="accent1">
                    <a:lumMod val="75000"/>
                  </a:schemeClr>
                </a:solidFill>
              </a:rPr>
              <a:t>:  </a:t>
            </a:r>
            <a:r>
              <a:rPr lang="en-ZA" sz="4800" b="1" dirty="0" err="1" smtClean="0">
                <a:solidFill>
                  <a:schemeClr val="accent1">
                    <a:lumMod val="75000"/>
                  </a:schemeClr>
                </a:solidFill>
              </a:rPr>
              <a:t>dit</a:t>
            </a:r>
            <a:r>
              <a:rPr lang="en-ZA" sz="4800" b="1" dirty="0" smtClean="0">
                <a:solidFill>
                  <a:schemeClr val="accent1">
                    <a:lumMod val="75000"/>
                  </a:schemeClr>
                </a:solidFill>
              </a:rPr>
              <a:t> was Elisa </a:t>
            </a:r>
            <a:r>
              <a:rPr lang="en-ZA" sz="4800" b="1" dirty="0" err="1" smtClean="0">
                <a:solidFill>
                  <a:schemeClr val="accent1">
                    <a:lumMod val="75000"/>
                  </a:schemeClr>
                </a:solidFill>
              </a:rPr>
              <a:t>gewees</a:t>
            </a:r>
            <a:endParaRPr lang="en-ZA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08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7934"/>
          </a:xfrm>
        </p:spPr>
        <p:txBody>
          <a:bodyPr>
            <a:normAutofit/>
          </a:bodyPr>
          <a:lstStyle/>
          <a:p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Josua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het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gesê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my huis,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ons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sal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die Here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dien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ZA" sz="4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dirty="0" smtClean="0">
                <a:solidFill>
                  <a:schemeClr val="accent1">
                    <a:lumMod val="75000"/>
                  </a:schemeClr>
                </a:solidFill>
              </a:rPr>
              <a:t>WAAR</a:t>
            </a:r>
            <a:endParaRPr lang="en-ZA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95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7934"/>
          </a:xfrm>
        </p:spPr>
        <p:txBody>
          <a:bodyPr/>
          <a:lstStyle/>
          <a:p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Sodom</a:t>
            </a:r>
            <a:r>
              <a:rPr lang="en-ZA" dirty="0" smtClean="0"/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amorra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deur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swael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vuur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vernietig</a:t>
            </a:r>
            <a:endParaRPr lang="en-ZA" cap="none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dirty="0" smtClean="0">
                <a:solidFill>
                  <a:schemeClr val="accent1">
                    <a:lumMod val="75000"/>
                  </a:schemeClr>
                </a:solidFill>
              </a:rPr>
              <a:t>WAAR</a:t>
            </a:r>
            <a:endParaRPr lang="en-ZA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11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7934"/>
          </a:xfrm>
        </p:spPr>
        <p:txBody>
          <a:bodyPr>
            <a:normAutofit/>
          </a:bodyPr>
          <a:lstStyle/>
          <a:p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Moses het die son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maan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beveel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om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stil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ZA" sz="4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staan</a:t>
            </a:r>
            <a:endParaRPr lang="en-ZA" sz="4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i="1" u="sng" dirty="0" smtClean="0">
                <a:solidFill>
                  <a:schemeClr val="accent1">
                    <a:lumMod val="75000"/>
                  </a:schemeClr>
                </a:solidFill>
              </a:rPr>
              <a:t>VALS</a:t>
            </a:r>
            <a:r>
              <a:rPr lang="en-ZA" sz="4800" b="1" dirty="0" smtClean="0">
                <a:solidFill>
                  <a:schemeClr val="accent1">
                    <a:lumMod val="75000"/>
                  </a:schemeClr>
                </a:solidFill>
              </a:rPr>
              <a:t>:  </a:t>
            </a:r>
            <a:r>
              <a:rPr lang="en-ZA" sz="4800" b="1" dirty="0" err="1" smtClean="0">
                <a:solidFill>
                  <a:schemeClr val="accent1">
                    <a:lumMod val="75000"/>
                  </a:schemeClr>
                </a:solidFill>
              </a:rPr>
              <a:t>dit</a:t>
            </a:r>
            <a:r>
              <a:rPr lang="en-ZA" sz="4800" b="1" dirty="0" smtClean="0">
                <a:solidFill>
                  <a:schemeClr val="accent1">
                    <a:lumMod val="75000"/>
                  </a:schemeClr>
                </a:solidFill>
              </a:rPr>
              <a:t> was </a:t>
            </a:r>
            <a:r>
              <a:rPr lang="en-ZA" sz="4800" b="1" dirty="0" err="1" smtClean="0">
                <a:solidFill>
                  <a:schemeClr val="accent1">
                    <a:lumMod val="75000"/>
                  </a:schemeClr>
                </a:solidFill>
              </a:rPr>
              <a:t>Josua</a:t>
            </a:r>
            <a:r>
              <a:rPr lang="en-ZA" sz="4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ZA" sz="4800" b="1" dirty="0" err="1" smtClean="0">
                <a:solidFill>
                  <a:schemeClr val="accent1">
                    <a:lumMod val="75000"/>
                  </a:schemeClr>
                </a:solidFill>
              </a:rPr>
              <a:t>gewees</a:t>
            </a:r>
            <a:endParaRPr lang="en-ZA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69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7934"/>
          </a:xfrm>
        </p:spPr>
        <p:txBody>
          <a:bodyPr>
            <a:normAutofit/>
          </a:bodyPr>
          <a:lstStyle/>
          <a:p>
            <a:r>
              <a:rPr lang="en-ZA" sz="5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Horeb</a:t>
            </a:r>
            <a:r>
              <a:rPr lang="en-ZA" sz="5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is die </a:t>
            </a:r>
            <a:r>
              <a:rPr lang="en-ZA" sz="5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naam</a:t>
            </a:r>
            <a:r>
              <a:rPr lang="en-ZA" sz="5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van ‘n </a:t>
            </a:r>
            <a:r>
              <a:rPr lang="en-ZA" sz="5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stad</a:t>
            </a:r>
            <a:endParaRPr lang="en-ZA" sz="5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u="sng" dirty="0" smtClean="0">
                <a:solidFill>
                  <a:schemeClr val="accent1">
                    <a:lumMod val="75000"/>
                  </a:schemeClr>
                </a:solidFill>
              </a:rPr>
              <a:t>VALS</a:t>
            </a:r>
            <a:r>
              <a:rPr lang="en-ZA" sz="4800" b="1" dirty="0" smtClean="0">
                <a:solidFill>
                  <a:schemeClr val="accent1">
                    <a:lumMod val="75000"/>
                  </a:schemeClr>
                </a:solidFill>
              </a:rPr>
              <a:t>:  dis die </a:t>
            </a:r>
            <a:r>
              <a:rPr lang="en-ZA" sz="4800" b="1" dirty="0" err="1" smtClean="0">
                <a:solidFill>
                  <a:schemeClr val="accent1">
                    <a:lumMod val="75000"/>
                  </a:schemeClr>
                </a:solidFill>
              </a:rPr>
              <a:t>naam</a:t>
            </a:r>
            <a:r>
              <a:rPr lang="en-ZA" sz="4800" b="1" dirty="0" smtClean="0">
                <a:solidFill>
                  <a:schemeClr val="accent1">
                    <a:lumMod val="75000"/>
                  </a:schemeClr>
                </a:solidFill>
              </a:rPr>
              <a:t> van ‘n berg</a:t>
            </a:r>
            <a:endParaRPr lang="en-ZA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32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7934"/>
          </a:xfrm>
        </p:spPr>
        <p:txBody>
          <a:bodyPr/>
          <a:lstStyle/>
          <a:p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Ruben was </a:t>
            </a:r>
            <a:r>
              <a:rPr lang="en-ZA" cap="none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osef se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oudste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seun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gewees</a:t>
            </a:r>
            <a:endParaRPr lang="en-ZA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dirty="0" smtClean="0">
                <a:solidFill>
                  <a:schemeClr val="accent1">
                    <a:lumMod val="75000"/>
                  </a:schemeClr>
                </a:solidFill>
              </a:rPr>
              <a:t>WAAR</a:t>
            </a:r>
            <a:endParaRPr lang="en-ZA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15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7934"/>
          </a:xfrm>
        </p:spPr>
        <p:txBody>
          <a:bodyPr/>
          <a:lstStyle/>
          <a:p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Rebekka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nna was </a:t>
            </a:r>
            <a:r>
              <a:rPr lang="en-ZA" cap="none" dirty="0" err="1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akob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se ma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ouma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gewees</a:t>
            </a:r>
            <a:endParaRPr lang="en-ZA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i="1" u="sng" dirty="0" smtClean="0">
                <a:solidFill>
                  <a:schemeClr val="accent1">
                    <a:lumMod val="75000"/>
                  </a:schemeClr>
                </a:solidFill>
              </a:rPr>
              <a:t>VALS</a:t>
            </a:r>
            <a:r>
              <a:rPr lang="en-ZA" sz="4800" b="1" dirty="0" smtClean="0">
                <a:solidFill>
                  <a:schemeClr val="accent1">
                    <a:lumMod val="75000"/>
                  </a:schemeClr>
                </a:solidFill>
              </a:rPr>
              <a:t>:  </a:t>
            </a:r>
            <a:r>
              <a:rPr lang="en-ZA" sz="4800" b="1" dirty="0" err="1" smtClean="0">
                <a:solidFill>
                  <a:schemeClr val="accent1">
                    <a:lumMod val="75000"/>
                  </a:schemeClr>
                </a:solidFill>
              </a:rPr>
              <a:t>Rebekka</a:t>
            </a:r>
            <a:r>
              <a:rPr lang="en-ZA" sz="4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ZA" sz="4800" b="1" dirty="0" err="1" smtClean="0">
                <a:solidFill>
                  <a:schemeClr val="accent1">
                    <a:lumMod val="75000"/>
                  </a:schemeClr>
                </a:solidFill>
              </a:rPr>
              <a:t>en</a:t>
            </a:r>
            <a:r>
              <a:rPr lang="en-ZA" sz="4800" b="1" dirty="0" smtClean="0">
                <a:solidFill>
                  <a:schemeClr val="accent1">
                    <a:lumMod val="75000"/>
                  </a:schemeClr>
                </a:solidFill>
              </a:rPr>
              <a:t> Sara</a:t>
            </a:r>
            <a:endParaRPr lang="en-ZA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61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7934"/>
          </a:xfrm>
        </p:spPr>
        <p:txBody>
          <a:bodyPr/>
          <a:lstStyle/>
          <a:p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Paulus, </a:t>
            </a:r>
            <a:r>
              <a:rPr lang="en-ZA" cap="none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ilas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arnabas was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drie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sendelinge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gewees</a:t>
            </a:r>
            <a:endParaRPr lang="en-ZA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WAAR</a:t>
            </a:r>
            <a:endParaRPr lang="en-ZA" sz="4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33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7934"/>
          </a:xfrm>
        </p:spPr>
        <p:txBody>
          <a:bodyPr/>
          <a:lstStyle/>
          <a:p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Nahor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aran was </a:t>
            </a:r>
            <a:r>
              <a:rPr lang="en-ZA" cap="none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braham se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broers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gewees</a:t>
            </a:r>
            <a:endParaRPr lang="en-ZA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WAAR</a:t>
            </a:r>
            <a:endParaRPr lang="en-ZA" sz="4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9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7934"/>
          </a:xfrm>
        </p:spPr>
        <p:txBody>
          <a:bodyPr/>
          <a:lstStyle/>
          <a:p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Diana was die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godes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Efese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wat die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meeste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aanbid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is</a:t>
            </a:r>
            <a:endParaRPr lang="en-ZA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WAAR</a:t>
            </a:r>
            <a:endParaRPr lang="en-ZA" sz="4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64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7934"/>
          </a:xfrm>
        </p:spPr>
        <p:txBody>
          <a:bodyPr/>
          <a:lstStyle/>
          <a:p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Aquilla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en-ZA" cap="none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ricilla se man,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was ‘n tentmaker van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beroep</a:t>
            </a:r>
            <a:endParaRPr lang="en-ZA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WAAR</a:t>
            </a:r>
            <a:endParaRPr lang="en-ZA" sz="4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60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7934"/>
          </a:xfrm>
        </p:spPr>
        <p:txBody>
          <a:bodyPr/>
          <a:lstStyle/>
          <a:p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Salomo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ZA" cap="none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bsalon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enog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drie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ZA" cap="none" dirty="0" err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awid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seuns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gewees</a:t>
            </a:r>
            <a:endParaRPr lang="en-ZA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i="1" u="sng" dirty="0" smtClean="0">
                <a:solidFill>
                  <a:schemeClr val="accent1">
                    <a:lumMod val="75000"/>
                  </a:schemeClr>
                </a:solidFill>
              </a:rPr>
              <a:t>VALS</a:t>
            </a: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:  </a:t>
            </a:r>
            <a:r>
              <a:rPr lang="en-ZA" sz="4800" b="1" i="1" dirty="0" err="1" smtClean="0">
                <a:solidFill>
                  <a:schemeClr val="accent1">
                    <a:lumMod val="75000"/>
                  </a:schemeClr>
                </a:solidFill>
              </a:rPr>
              <a:t>Salomo</a:t>
            </a: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ZA" sz="4800" b="1" i="1" dirty="0" err="1" smtClean="0">
                <a:solidFill>
                  <a:schemeClr val="accent1">
                    <a:lumMod val="75000"/>
                  </a:schemeClr>
                </a:solidFill>
              </a:rPr>
              <a:t>Absalon</a:t>
            </a: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ZA" sz="4800" b="1" i="1" dirty="0" err="1" smtClean="0">
                <a:solidFill>
                  <a:schemeClr val="accent1">
                    <a:lumMod val="75000"/>
                  </a:schemeClr>
                </a:solidFill>
              </a:rPr>
              <a:t>en</a:t>
            </a: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ZA" sz="4800" b="1" i="1" dirty="0" err="1" smtClean="0">
                <a:solidFill>
                  <a:schemeClr val="accent1">
                    <a:lumMod val="75000"/>
                  </a:schemeClr>
                </a:solidFill>
              </a:rPr>
              <a:t>Natan</a:t>
            </a:r>
            <a:endParaRPr lang="en-ZA" sz="4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2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7934"/>
          </a:xfrm>
        </p:spPr>
        <p:txBody>
          <a:bodyPr/>
          <a:lstStyle/>
          <a:p>
            <a:r>
              <a:rPr lang="en-ZA" cap="none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ernice was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koning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grippa se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vrou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gewees</a:t>
            </a:r>
            <a:endParaRPr lang="en-ZA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WAAR</a:t>
            </a:r>
            <a:endParaRPr lang="en-ZA" sz="4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46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7934"/>
          </a:xfrm>
        </p:spPr>
        <p:txBody>
          <a:bodyPr/>
          <a:lstStyle/>
          <a:p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Noag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was 365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jaar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oud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gewees</a:t>
            </a:r>
            <a:endParaRPr lang="en-ZA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i="1" u="sng" dirty="0" smtClean="0">
                <a:solidFill>
                  <a:schemeClr val="accent1">
                    <a:lumMod val="75000"/>
                  </a:schemeClr>
                </a:solidFill>
              </a:rPr>
              <a:t>VALS</a:t>
            </a: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:  </a:t>
            </a:r>
            <a:r>
              <a:rPr lang="en-ZA" sz="4800" b="1" i="1" dirty="0" err="1" smtClean="0">
                <a:solidFill>
                  <a:schemeClr val="accent1">
                    <a:lumMod val="75000"/>
                  </a:schemeClr>
                </a:solidFill>
              </a:rPr>
              <a:t>dit</a:t>
            </a: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 was Enoch </a:t>
            </a:r>
            <a:r>
              <a:rPr lang="en-ZA" sz="4800" b="1" i="1" dirty="0" err="1" smtClean="0">
                <a:solidFill>
                  <a:schemeClr val="accent1">
                    <a:lumMod val="75000"/>
                  </a:schemeClr>
                </a:solidFill>
              </a:rPr>
              <a:t>gewees</a:t>
            </a:r>
            <a:endParaRPr lang="en-ZA" sz="4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74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7934"/>
          </a:xfrm>
        </p:spPr>
        <p:txBody>
          <a:bodyPr/>
          <a:lstStyle/>
          <a:p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God het 10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mense</a:t>
            </a:r>
            <a:r>
              <a:rPr lang="en-ZA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in die ark </a:t>
            </a:r>
            <a:r>
              <a:rPr lang="en-ZA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gespaar</a:t>
            </a:r>
            <a:endParaRPr lang="en-ZA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4945487"/>
            <a:ext cx="10515600" cy="12314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i="1" u="sng" dirty="0" smtClean="0">
                <a:solidFill>
                  <a:schemeClr val="accent1">
                    <a:lumMod val="75000"/>
                  </a:schemeClr>
                </a:solidFill>
              </a:rPr>
              <a:t>VALS</a:t>
            </a: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:  </a:t>
            </a:r>
            <a:r>
              <a:rPr lang="en-ZA" sz="4800" b="1" i="1" dirty="0" err="1" smtClean="0">
                <a:solidFill>
                  <a:schemeClr val="accent1">
                    <a:lumMod val="75000"/>
                  </a:schemeClr>
                </a:solidFill>
              </a:rPr>
              <a:t>dit</a:t>
            </a: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 was 8 </a:t>
            </a:r>
            <a:r>
              <a:rPr lang="en-ZA" sz="4800" b="1" i="1" dirty="0" err="1" smtClean="0">
                <a:solidFill>
                  <a:schemeClr val="accent1">
                    <a:lumMod val="75000"/>
                  </a:schemeClr>
                </a:solidFill>
              </a:rPr>
              <a:t>mense</a:t>
            </a:r>
            <a:r>
              <a:rPr lang="en-ZA" sz="48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ZA" sz="4800" b="1" i="1" dirty="0" err="1" smtClean="0">
                <a:solidFill>
                  <a:schemeClr val="accent1">
                    <a:lumMod val="75000"/>
                  </a:schemeClr>
                </a:solidFill>
              </a:rPr>
              <a:t>gewees</a:t>
            </a:r>
            <a:endParaRPr lang="en-ZA" sz="4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16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65</TotalTime>
  <Words>261</Words>
  <Application>Microsoft Office PowerPoint</Application>
  <PresentationFormat>Widescreen</PresentationFormat>
  <Paragraphs>39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Gill Sans MT</vt:lpstr>
      <vt:lpstr>Impact</vt:lpstr>
      <vt:lpstr>Badge</vt:lpstr>
      <vt:lpstr>Waar OF  Onwaar?</vt:lpstr>
      <vt:lpstr>Simon was die blind bedelaar wat buite die hekke van Jerigo gebedel het.</vt:lpstr>
      <vt:lpstr>Esau was Jakob se broer gewees</vt:lpstr>
      <vt:lpstr>Josef het 10 jaar van droogte oor Egipte gepofeteer</vt:lpstr>
      <vt:lpstr>Ruben was Jakob se jongste seun gewees</vt:lpstr>
      <vt:lpstr>Jesaja het gesê:  Hoe lank wil julle hink op twee gedagtes</vt:lpstr>
      <vt:lpstr>Josua het gesê: Ek en my huis, ons sal die Here dien.</vt:lpstr>
      <vt:lpstr>Sodom en Gamorra is deur swael en vuur vernietig</vt:lpstr>
      <vt:lpstr>Moses het die son en die maan beveel om stil te staan</vt:lpstr>
      <vt:lpstr>Horeb is die naam van ‘n stad</vt:lpstr>
      <vt:lpstr>Ruben was Josef se oudste seun gewees</vt:lpstr>
      <vt:lpstr>Rebekka en Anna was Jakob se ma en ouma gewees</vt:lpstr>
      <vt:lpstr>Paulus, Silas en Barnabas was drie sendelinge gewees</vt:lpstr>
      <vt:lpstr>Nahor en Haran was Abraham se broers gewees</vt:lpstr>
      <vt:lpstr>Diana was die godes van Efese wat die meeste aanbid is</vt:lpstr>
      <vt:lpstr>Aquilla was Pricilla se man, hy was ‘n tentmaker van beroep</vt:lpstr>
      <vt:lpstr>Salomo, Absalon en Henog was drie van Dawid se seuns gewees</vt:lpstr>
      <vt:lpstr>Bernice was koning Agrippa se vrou gewees</vt:lpstr>
      <vt:lpstr>Noag was 365 jaar oud gewees</vt:lpstr>
      <vt:lpstr>God het 10 mense in die ark gespaar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15</cp:revision>
  <dcterms:created xsi:type="dcterms:W3CDTF">2016-07-22T13:02:19Z</dcterms:created>
  <dcterms:modified xsi:type="dcterms:W3CDTF">2017-03-24T07:04:18Z</dcterms:modified>
</cp:coreProperties>
</file>