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7" r:id="rId20"/>
    <p:sldId id="295" r:id="rId21"/>
    <p:sldId id="296" r:id="rId22"/>
    <p:sldId id="298" r:id="rId23"/>
    <p:sldId id="306" r:id="rId24"/>
    <p:sldId id="300" r:id="rId25"/>
    <p:sldId id="307" r:id="rId26"/>
    <p:sldId id="301" r:id="rId27"/>
    <p:sldId id="302" r:id="rId28"/>
    <p:sldId id="305" r:id="rId29"/>
    <p:sldId id="304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  <p:sldId id="331" r:id="rId54"/>
    <p:sldId id="332" r:id="rId55"/>
    <p:sldId id="333" r:id="rId56"/>
    <p:sldId id="334" r:id="rId57"/>
    <p:sldId id="335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7859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942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95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032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080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704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926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6310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8782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54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906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0306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719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763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6492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8530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654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9546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  <a:ln w="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en-ZA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endParaRPr lang="en-ZA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894834"/>
            <a:ext cx="8825658" cy="861420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pPr algn="l"/>
            <a:r>
              <a:rPr lang="en-ZA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BRAINTEASERS</a:t>
            </a:r>
            <a:endParaRPr lang="en-ZA" sz="8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42" y="1226354"/>
            <a:ext cx="3772471" cy="377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41" y="189191"/>
            <a:ext cx="9076743" cy="643303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Daniel in die </a:t>
            </a:r>
            <a:r>
              <a:rPr lang="en-ZA" sz="4400" b="1" dirty="0" err="1" smtClean="0"/>
              <a:t>leeukuil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52723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83" y="404617"/>
            <a:ext cx="9031235" cy="602082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Hoëpriester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65493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69" y="390970"/>
            <a:ext cx="8922054" cy="594803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Goeie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Tyding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697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29" y="431912"/>
            <a:ext cx="8967760" cy="596855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Verbode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Vrugte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4516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282" y="398318"/>
            <a:ext cx="8991487" cy="598435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Jakob</a:t>
            </a:r>
            <a:r>
              <a:rPr lang="en-ZA" sz="4400" b="1" dirty="0" smtClean="0"/>
              <a:t> se Leer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1736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82724"/>
            <a:ext cx="8808608" cy="586263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Draai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ander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wang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8638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27" y="510860"/>
            <a:ext cx="8666097" cy="577739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Nou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Poort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6114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496792"/>
            <a:ext cx="8780472" cy="584390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Dawid</a:t>
            </a:r>
            <a:r>
              <a:rPr lang="en-ZA" sz="4400" b="1" dirty="0" smtClean="0"/>
              <a:t> se 5 </a:t>
            </a:r>
            <a:r>
              <a:rPr lang="en-ZA" sz="4400" b="1" dirty="0" err="1" smtClean="0"/>
              <a:t>klippies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43558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34" y="468656"/>
            <a:ext cx="8822674" cy="58719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Uithoeke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aarde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836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426453"/>
            <a:ext cx="8949284" cy="595626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Bergrede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76938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48" y="412385"/>
            <a:ext cx="8902318" cy="593487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Toring</a:t>
            </a:r>
            <a:r>
              <a:rPr lang="en-ZA" sz="4400" b="1" dirty="0" smtClean="0"/>
              <a:t> van Babel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6288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524927"/>
            <a:ext cx="8724201" cy="580645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Klein </a:t>
            </a:r>
            <a:r>
              <a:rPr lang="en-ZA" sz="4400" b="1" dirty="0" err="1" smtClean="0"/>
              <a:t>Profete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102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13" y="482724"/>
            <a:ext cx="8789775" cy="585985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Tekens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tye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4318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6" y="426454"/>
            <a:ext cx="8902317" cy="59348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Môrester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4096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68656"/>
            <a:ext cx="8850809" cy="58907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Geloof</a:t>
            </a:r>
            <a:r>
              <a:rPr lang="en-ZA" sz="4400" b="1" dirty="0" smtClean="0"/>
              <a:t> in God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92584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96793"/>
            <a:ext cx="8822674" cy="58719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86400" y="5785194"/>
            <a:ext cx="6288258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Baie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geroep</a:t>
            </a:r>
            <a:r>
              <a:rPr lang="en-ZA" sz="4400" b="1" dirty="0" smtClean="0"/>
              <a:t> min </a:t>
            </a:r>
            <a:r>
              <a:rPr lang="en-ZA" sz="4400" b="1" dirty="0" err="1" smtClean="0"/>
              <a:t>uitgekies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50698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08" y="440521"/>
            <a:ext cx="8963351" cy="596562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Wyse </a:t>
            </a:r>
            <a:r>
              <a:rPr lang="en-ZA" sz="4400" b="1" dirty="0" err="1" smtClean="0"/>
              <a:t>manne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18369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0" y="468657"/>
            <a:ext cx="8907080" cy="592817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Skeiding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Rooisee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8624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454588"/>
            <a:ext cx="8893013" cy="591881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Verlore</a:t>
            </a:r>
            <a:r>
              <a:rPr lang="en-ZA" sz="4400" b="1" dirty="0" smtClean="0"/>
              <a:t> </a:t>
            </a:r>
            <a:r>
              <a:rPr lang="en-ZA" sz="4400" b="1" smtClean="0"/>
              <a:t>skaap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685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440521"/>
            <a:ext cx="8850810" cy="589072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Eersgeborene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89152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23" y="240844"/>
            <a:ext cx="9091287" cy="605077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Boom van die </a:t>
            </a:r>
            <a:r>
              <a:rPr lang="en-ZA" sz="4400" b="1" dirty="0" err="1" smtClean="0"/>
              <a:t>Lewe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4191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41" y="246212"/>
            <a:ext cx="9009263" cy="599618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10 </a:t>
            </a:r>
            <a:r>
              <a:rPr lang="en-ZA" sz="4400" b="1" dirty="0" err="1" smtClean="0"/>
              <a:t>Gebooie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4667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215" y="299845"/>
            <a:ext cx="8807360" cy="586180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Druppel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aan</a:t>
            </a:r>
            <a:r>
              <a:rPr lang="en-ZA" sz="4400" b="1" dirty="0" smtClean="0"/>
              <a:t> die emmer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03854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35" y="243574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176911" y="5331655"/>
            <a:ext cx="6597747" cy="1367939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Sit </a:t>
            </a:r>
            <a:r>
              <a:rPr lang="en-ZA" sz="4400" b="1" dirty="0" err="1" smtClean="0"/>
              <a:t>nie</a:t>
            </a:r>
            <a:r>
              <a:rPr lang="en-ZA" sz="4400" b="1" dirty="0" smtClean="0"/>
              <a:t> ‘n lamp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‘n emmer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8946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70" y="268140"/>
            <a:ext cx="8886229" cy="59142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Niks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nuut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die son 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94093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66" y="199900"/>
            <a:ext cx="8886228" cy="591429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Struikelblok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78223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98" y="172605"/>
            <a:ext cx="8742688" cy="581876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</a:t>
            </a:r>
            <a:r>
              <a:rPr lang="en-ZA" sz="4400" b="1" dirty="0" err="1" smtClean="0"/>
              <a:t>Waarheid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verdraai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68283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36" y="268139"/>
            <a:ext cx="9152804" cy="609171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Vlieg</a:t>
            </a:r>
            <a:r>
              <a:rPr lang="en-ZA" sz="4400" b="1" dirty="0" smtClean="0"/>
              <a:t> in die </a:t>
            </a:r>
            <a:r>
              <a:rPr lang="en-ZA" sz="4400" b="1" dirty="0" err="1" smtClean="0"/>
              <a:t>salf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41340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257641"/>
            <a:ext cx="8743952" cy="581960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10 </a:t>
            </a:r>
            <a:r>
              <a:rPr lang="en-ZA" sz="4400" b="1" dirty="0" err="1" smtClean="0"/>
              <a:t>Maagde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247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6" y="356115"/>
            <a:ext cx="8701678" cy="579146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406413" y="5394960"/>
            <a:ext cx="5598942" cy="64008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10 </a:t>
            </a:r>
            <a:r>
              <a:rPr lang="en-ZA" sz="4400" b="1" dirty="0" err="1" smtClean="0"/>
              <a:t>Plae</a:t>
            </a:r>
            <a:r>
              <a:rPr lang="en-ZA" sz="4400" b="1" dirty="0" smtClean="0"/>
              <a:t> van </a:t>
            </a:r>
            <a:r>
              <a:rPr lang="en-ZA" sz="4400" b="1" dirty="0" err="1" smtClean="0"/>
              <a:t>Egipte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3369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57" y="299844"/>
            <a:ext cx="9160299" cy="609670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Bereken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Koste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4058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4" y="384251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Bid </a:t>
            </a:r>
            <a:r>
              <a:rPr lang="en-ZA" sz="4400" b="1" dirty="0" err="1" smtClean="0"/>
              <a:t>deur</a:t>
            </a:r>
            <a:r>
              <a:rPr lang="en-ZA" sz="4400" b="1" dirty="0" smtClean="0"/>
              <a:t> die Gees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98899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66" y="299844"/>
            <a:ext cx="9061825" cy="603116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Bid </a:t>
            </a:r>
            <a:r>
              <a:rPr lang="en-ZA" sz="4400" b="1" dirty="0" err="1" smtClean="0"/>
              <a:t>sonder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ophou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09936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60" y="257641"/>
            <a:ext cx="9427585" cy="627459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Blydskap</a:t>
            </a:r>
            <a:r>
              <a:rPr lang="en-ZA" sz="4400" b="1" dirty="0" smtClean="0"/>
              <a:t> in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9001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14" y="273287"/>
            <a:ext cx="9017389" cy="600159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219114" y="5785194"/>
            <a:ext cx="655554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Dawid</a:t>
            </a:r>
            <a:r>
              <a:rPr lang="en-ZA" sz="4400" b="1" dirty="0" smtClean="0"/>
              <a:t> Man </a:t>
            </a:r>
            <a:r>
              <a:rPr lang="en-ZA" sz="4400" b="1" dirty="0" err="1" smtClean="0"/>
              <a:t>na</a:t>
            </a:r>
            <a:r>
              <a:rPr lang="en-ZA" sz="4400" b="1" dirty="0" smtClean="0"/>
              <a:t> God se hart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433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98" y="412386"/>
            <a:ext cx="8426900" cy="560858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</a:t>
            </a:r>
            <a:r>
              <a:rPr lang="en-ZA" sz="4400" b="1" dirty="0" err="1" smtClean="0"/>
              <a:t>Skepping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5833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66" y="384249"/>
            <a:ext cx="8722816" cy="580553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Drie</a:t>
            </a:r>
            <a:r>
              <a:rPr lang="en-ZA" sz="4400" b="1" dirty="0"/>
              <a:t> </a:t>
            </a:r>
            <a:r>
              <a:rPr lang="en-ZA" sz="4400" b="1" dirty="0" smtClean="0"/>
              <a:t>- </a:t>
            </a:r>
            <a:r>
              <a:rPr lang="en-ZA" sz="4400" b="1" dirty="0" err="1" smtClean="0"/>
              <a:t>Eenheid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60300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8" y="412385"/>
            <a:ext cx="8807362" cy="586180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473526" y="5785194"/>
            <a:ext cx="7301132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God </a:t>
            </a:r>
            <a:r>
              <a:rPr lang="en-ZA" sz="4400" b="1" dirty="0" err="1" smtClean="0"/>
              <a:t>meer</a:t>
            </a:r>
            <a:r>
              <a:rPr lang="en-ZA" sz="4400" b="1" dirty="0" smtClean="0"/>
              <a:t> word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ek</a:t>
            </a:r>
            <a:r>
              <a:rPr lang="en-ZA" sz="4400" b="1" dirty="0" smtClean="0"/>
              <a:t> minder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09865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76" y="229504"/>
            <a:ext cx="8780473" cy="584390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615397" y="5785194"/>
            <a:ext cx="8159261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Goeie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werk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voleindig</a:t>
            </a:r>
            <a:r>
              <a:rPr lang="en-ZA" sz="4400" b="1" dirty="0"/>
              <a:t> </a:t>
            </a:r>
            <a:r>
              <a:rPr lang="en-ZA" sz="4400" b="1" dirty="0" smtClean="0"/>
              <a:t>wat begin is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1685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94" y="384250"/>
            <a:ext cx="8114918" cy="540094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574389" y="5785194"/>
            <a:ext cx="920027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Kennis</a:t>
            </a:r>
            <a:r>
              <a:rPr lang="en-ZA" sz="4400" b="1" dirty="0" smtClean="0"/>
              <a:t> begin by die </a:t>
            </a:r>
            <a:r>
              <a:rPr lang="en-ZA" sz="4400" b="1" dirty="0" err="1" smtClean="0"/>
              <a:t>dien</a:t>
            </a:r>
            <a:r>
              <a:rPr lang="en-ZA" sz="4400" b="1" dirty="0" smtClean="0"/>
              <a:t> van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12270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67" y="257642"/>
            <a:ext cx="8836743" cy="588136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644727" y="5560111"/>
            <a:ext cx="911586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Nader tot God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Hy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sal</a:t>
            </a:r>
            <a:r>
              <a:rPr lang="en-ZA" sz="4400" b="1" dirty="0" smtClean="0"/>
              <a:t> tot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nader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852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199" y="299845"/>
            <a:ext cx="8828497" cy="587587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68283" y="5785194"/>
            <a:ext cx="8806375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Niemand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weet</a:t>
            </a:r>
            <a:r>
              <a:rPr lang="en-ZA" sz="4400" b="1" dirty="0" smtClean="0"/>
              <a:t> die dag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die </a:t>
            </a:r>
            <a:r>
              <a:rPr lang="en-ZA" sz="4400" b="1" dirty="0" err="1" smtClean="0"/>
              <a:t>uur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27903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257641"/>
            <a:ext cx="8617130" cy="573519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68283" y="5785194"/>
            <a:ext cx="8806375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bo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kragte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versoek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96878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46" y="257642"/>
            <a:ext cx="8808607" cy="586263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970671" y="5785194"/>
            <a:ext cx="10803988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/>
              <a:t>Kan</a:t>
            </a:r>
            <a:r>
              <a:rPr lang="en-ZA" sz="4400" b="1" dirty="0"/>
              <a:t> </a:t>
            </a:r>
            <a:r>
              <a:rPr lang="en-ZA" sz="4400" b="1" dirty="0" err="1"/>
              <a:t>nie</a:t>
            </a:r>
            <a:r>
              <a:rPr lang="en-ZA" sz="4400" b="1" dirty="0"/>
              <a:t> </a:t>
            </a:r>
            <a:r>
              <a:rPr lang="en-ZA" sz="4400" b="1" dirty="0" err="1"/>
              <a:t>deel</a:t>
            </a:r>
            <a:r>
              <a:rPr lang="en-ZA" sz="4400" b="1" dirty="0"/>
              <a:t> van God </a:t>
            </a:r>
            <a:r>
              <a:rPr lang="en-ZA" sz="4400" b="1" dirty="0" err="1"/>
              <a:t>en</a:t>
            </a:r>
            <a:r>
              <a:rPr lang="en-ZA" sz="4400" b="1" dirty="0"/>
              <a:t> die </a:t>
            </a:r>
            <a:r>
              <a:rPr lang="en-ZA" sz="4400" b="1" dirty="0" err="1"/>
              <a:t>wêreld</a:t>
            </a:r>
            <a:r>
              <a:rPr lang="en-ZA" sz="4400" b="1" dirty="0"/>
              <a:t> </a:t>
            </a:r>
            <a:r>
              <a:rPr lang="en-ZA" sz="4400" b="1" dirty="0" smtClean="0"/>
              <a:t>wees </a:t>
            </a:r>
            <a:r>
              <a:rPr lang="en-ZA" sz="4400" b="1" dirty="0" err="1" smtClean="0"/>
              <a:t>nie</a:t>
            </a:r>
            <a:r>
              <a:rPr lang="en-ZA" sz="4400" b="1" dirty="0" smtClean="0"/>
              <a:t> 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299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162" y="398318"/>
            <a:ext cx="8765089" cy="583367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Petrus loop op die water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214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12386"/>
            <a:ext cx="8997592" cy="598841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96419" y="5785194"/>
            <a:ext cx="877824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Maak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skatte</a:t>
            </a:r>
            <a:r>
              <a:rPr lang="en-ZA" sz="4400" b="1" dirty="0" smtClean="0"/>
              <a:t> in die </a:t>
            </a:r>
            <a:r>
              <a:rPr lang="en-ZA" sz="4400" b="1" dirty="0" err="1" smtClean="0"/>
              <a:t>hemel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bymekaar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2579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27" y="173880"/>
            <a:ext cx="8277975" cy="550946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37625" y="5785194"/>
            <a:ext cx="1143703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/>
              <a:t>Verwyder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ons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oortredings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soos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ver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soos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Ooste</a:t>
            </a:r>
            <a:r>
              <a:rPr lang="en-ZA" sz="3200" b="1" dirty="0" smtClean="0"/>
              <a:t> van die </a:t>
            </a:r>
            <a:r>
              <a:rPr lang="en-ZA" sz="3200" b="1" dirty="0" err="1" smtClean="0"/>
              <a:t>Weste</a:t>
            </a:r>
            <a:r>
              <a:rPr lang="en-ZA" sz="3200" b="1" dirty="0" smtClean="0"/>
              <a:t> is</a:t>
            </a:r>
            <a:endParaRPr lang="en-ZA" sz="3200" b="1" dirty="0"/>
          </a:p>
        </p:txBody>
      </p:sp>
    </p:spTree>
    <p:extLst>
      <p:ext uri="{BB962C8B-B14F-4D97-AF65-F5344CB8AC3E}">
        <p14:creationId xmlns:p14="http://schemas.microsoft.com/office/powerpoint/2010/main" val="166638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43" y="187302"/>
            <a:ext cx="9061002" cy="603061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Stad</a:t>
            </a:r>
            <a:r>
              <a:rPr lang="en-ZA" sz="4400" b="1" dirty="0" smtClean="0"/>
              <a:t> op ‘n Berg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49808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131" y="299843"/>
            <a:ext cx="8807362" cy="5861805"/>
          </a:xfrm>
          <a:prstGeom prst="rect">
            <a:avLst/>
          </a:prstGeom>
          <a:solidFill>
            <a:schemeClr val="accent1"/>
          </a:solidFill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854548" y="5785194"/>
            <a:ext cx="792011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Satan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voete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verbrysel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34160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327980"/>
            <a:ext cx="8206373" cy="546181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189784" y="5785194"/>
            <a:ext cx="5584873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Vergeet</a:t>
            </a:r>
            <a:r>
              <a:rPr lang="en-ZA" sz="4400" b="1" dirty="0" smtClean="0"/>
              <a:t> wat </a:t>
            </a:r>
            <a:r>
              <a:rPr lang="en-ZA" sz="4400" b="1" dirty="0" err="1" smtClean="0"/>
              <a:t>Agter</a:t>
            </a:r>
            <a:r>
              <a:rPr lang="en-ZA" sz="4400" b="1" dirty="0" smtClean="0"/>
              <a:t> is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54095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4" y="215438"/>
            <a:ext cx="9187823" cy="611502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433711" y="5785194"/>
            <a:ext cx="9340947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Vermeerdering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Brode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Visse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02604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5" y="229507"/>
            <a:ext cx="8765086" cy="583366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Daar</a:t>
            </a:r>
            <a:r>
              <a:rPr lang="en-ZA" sz="4400" b="1" dirty="0" smtClean="0"/>
              <a:t> is ‘n </a:t>
            </a:r>
            <a:r>
              <a:rPr lang="en-ZA" sz="4400" b="1" dirty="0" err="1" smtClean="0"/>
              <a:t>Tyd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vir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Alles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4640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70" y="366521"/>
            <a:ext cx="8828499" cy="587587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Water in </a:t>
            </a:r>
            <a:r>
              <a:rPr lang="en-ZA" sz="4400" b="1" dirty="0" err="1" smtClean="0"/>
              <a:t>Wyn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verander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3803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975" y="370183"/>
            <a:ext cx="8828496" cy="587587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710288" y="5785194"/>
            <a:ext cx="5064369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Water </a:t>
            </a:r>
            <a:r>
              <a:rPr lang="en-ZA" sz="4400" b="1" dirty="0" err="1" smtClean="0"/>
              <a:t>uit</a:t>
            </a:r>
            <a:r>
              <a:rPr lang="en-ZA" sz="4400" b="1" dirty="0" smtClean="0"/>
              <a:t> die Rots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3757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38" y="327980"/>
            <a:ext cx="8997590" cy="598841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1ste </a:t>
            </a:r>
            <a:r>
              <a:rPr lang="en-ZA" sz="4400" b="1" dirty="0" err="1" smtClean="0"/>
              <a:t>sal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Laaste</a:t>
            </a:r>
            <a:r>
              <a:rPr lang="en-ZA" sz="4400" b="1" dirty="0" smtClean="0"/>
              <a:t> wees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78234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704" y="398317"/>
            <a:ext cx="8934182" cy="594621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854704" y="5785194"/>
            <a:ext cx="991995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Wie</a:t>
            </a:r>
            <a:r>
              <a:rPr lang="en-ZA" sz="4400" b="1" dirty="0" smtClean="0"/>
              <a:t> mag </a:t>
            </a:r>
            <a:r>
              <a:rPr lang="en-ZA" sz="4400" b="1" dirty="0" err="1" smtClean="0"/>
              <a:t>opklim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na</a:t>
            </a:r>
            <a:r>
              <a:rPr lang="en-ZA" sz="4400" b="1" dirty="0" smtClean="0"/>
              <a:t> die Berg van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78522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106</TotalTime>
  <Words>244</Words>
  <Application>Microsoft Office PowerPoint</Application>
  <PresentationFormat>Widescreen</PresentationFormat>
  <Paragraphs>58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Century Gothic</vt:lpstr>
      <vt:lpstr>Wingdings 3</vt:lpstr>
      <vt:lpstr>Ion</vt:lpstr>
      <vt:lpstr>BYBEL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24</cp:revision>
  <dcterms:created xsi:type="dcterms:W3CDTF">2018-02-12T12:12:39Z</dcterms:created>
  <dcterms:modified xsi:type="dcterms:W3CDTF">2018-05-11T18:02:31Z</dcterms:modified>
</cp:coreProperties>
</file>