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8" r:id="rId3"/>
    <p:sldId id="280" r:id="rId4"/>
    <p:sldId id="281" r:id="rId5"/>
    <p:sldId id="282" r:id="rId6"/>
    <p:sldId id="285" r:id="rId7"/>
    <p:sldId id="288" r:id="rId8"/>
    <p:sldId id="289" r:id="rId9"/>
    <p:sldId id="292" r:id="rId10"/>
    <p:sldId id="294" r:id="rId11"/>
    <p:sldId id="297" r:id="rId12"/>
    <p:sldId id="295" r:id="rId13"/>
    <p:sldId id="296" r:id="rId14"/>
    <p:sldId id="298" r:id="rId15"/>
    <p:sldId id="306" r:id="rId16"/>
    <p:sldId id="301" r:id="rId17"/>
    <p:sldId id="309" r:id="rId18"/>
    <p:sldId id="313" r:id="rId19"/>
    <p:sldId id="314" r:id="rId20"/>
    <p:sldId id="315" r:id="rId21"/>
    <p:sldId id="317" r:id="rId22"/>
    <p:sldId id="322" r:id="rId23"/>
    <p:sldId id="324" r:id="rId24"/>
    <p:sldId id="325" r:id="rId25"/>
    <p:sldId id="326" r:id="rId26"/>
    <p:sldId id="327" r:id="rId27"/>
    <p:sldId id="328" r:id="rId28"/>
    <p:sldId id="330" r:id="rId29"/>
    <p:sldId id="331" r:id="rId30"/>
    <p:sldId id="332" r:id="rId31"/>
    <p:sldId id="333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90028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47958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74845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71259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76344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2109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2446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43016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35205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79667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725132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0494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36608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68860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27437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091593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87578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7C2C7-C83D-48AE-8755-539F77919A45}" type="datetimeFigureOut">
              <a:rPr lang="en-ZA" smtClean="0"/>
              <a:t>2018/05/11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BE242-258D-4037-941A-AC26DA03778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810150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7630" y="2787555"/>
            <a:ext cx="8144134" cy="1373070"/>
          </a:xfrm>
          <a:solidFill>
            <a:schemeClr val="tx1"/>
          </a:solidFill>
          <a:ln w="0"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algn="l"/>
            <a:r>
              <a:rPr lang="en-ZA" sz="1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BYBEL</a:t>
            </a:r>
            <a:endParaRPr lang="en-ZA" sz="1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ln>
            <a:noFill/>
          </a:ln>
        </p:spPr>
        <p:txBody>
          <a:bodyPr>
            <a:normAutofit lnSpcReduction="10000"/>
          </a:bodyPr>
          <a:lstStyle/>
          <a:p>
            <a:pPr algn="l"/>
            <a:r>
              <a:rPr lang="en-ZA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BRAINTEASERS</a:t>
            </a:r>
            <a:endParaRPr lang="en-ZA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529" y="901320"/>
            <a:ext cx="3772471" cy="377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58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441" y="189191"/>
            <a:ext cx="9076743" cy="6433031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Daniel in die </a:t>
            </a:r>
            <a:r>
              <a:rPr lang="en-ZA" sz="4400" b="1" dirty="0" err="1" smtClean="0"/>
              <a:t>leeukuil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527236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369" y="390970"/>
            <a:ext cx="8922054" cy="5948036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Goeie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Tyding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26971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129" y="431912"/>
            <a:ext cx="8967760" cy="5968559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Verbode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Vrugte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84516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282" y="398318"/>
            <a:ext cx="8991487" cy="5984351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Jakob</a:t>
            </a:r>
            <a:r>
              <a:rPr lang="en-ZA" sz="4400" b="1" dirty="0" smtClean="0"/>
              <a:t> se Leer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17364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824" y="496792"/>
            <a:ext cx="8780472" cy="5843908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Dawid</a:t>
            </a:r>
            <a:r>
              <a:rPr lang="en-ZA" sz="4400" b="1" dirty="0" smtClean="0"/>
              <a:t> se 5 </a:t>
            </a:r>
            <a:r>
              <a:rPr lang="en-ZA" sz="4400" b="1" dirty="0" err="1" smtClean="0"/>
              <a:t>klippies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43558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248" y="412385"/>
            <a:ext cx="8902318" cy="5934879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Toring</a:t>
            </a:r>
            <a:r>
              <a:rPr lang="en-ZA" sz="4400" b="1" dirty="0" smtClean="0"/>
              <a:t> van Babel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62880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688" y="524927"/>
            <a:ext cx="8724201" cy="5806457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Klein </a:t>
            </a:r>
            <a:r>
              <a:rPr lang="en-ZA" sz="4400" b="1" dirty="0" err="1" smtClean="0"/>
              <a:t>Profete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31020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17" y="468656"/>
            <a:ext cx="8850809" cy="589072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Geloof</a:t>
            </a:r>
            <a:r>
              <a:rPr lang="en-ZA" sz="4400" b="1" dirty="0" smtClean="0"/>
              <a:t> in God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92584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08" y="440521"/>
            <a:ext cx="8963351" cy="5965625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Wyse </a:t>
            </a:r>
            <a:r>
              <a:rPr lang="en-ZA" sz="4400" b="1" dirty="0" err="1" smtClean="0"/>
              <a:t>manne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183695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350" y="468657"/>
            <a:ext cx="8907080" cy="5928173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Skeiding</a:t>
            </a:r>
            <a:r>
              <a:rPr lang="en-ZA" sz="4400" b="1" dirty="0" smtClean="0"/>
              <a:t> van die </a:t>
            </a:r>
            <a:r>
              <a:rPr lang="en-ZA" sz="4400" b="1" dirty="0" err="1" smtClean="0"/>
              <a:t>Rooisee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862470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688" y="454588"/>
            <a:ext cx="8893013" cy="5918811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Verlore</a:t>
            </a:r>
            <a:r>
              <a:rPr lang="en-ZA" sz="4400" b="1" dirty="0" smtClean="0"/>
              <a:t> </a:t>
            </a:r>
            <a:r>
              <a:rPr lang="en-ZA" sz="4400" b="1" smtClean="0"/>
              <a:t>skaap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6853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230" y="440521"/>
            <a:ext cx="8850810" cy="5890722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Eersgeborene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89152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423" y="240844"/>
            <a:ext cx="9091287" cy="6050774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Boom van die </a:t>
            </a:r>
            <a:r>
              <a:rPr lang="en-ZA" sz="4400" b="1" dirty="0" err="1" smtClean="0"/>
              <a:t>Lewe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44191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241" y="246212"/>
            <a:ext cx="9009263" cy="5996182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Die 10 </a:t>
            </a:r>
            <a:r>
              <a:rPr lang="en-ZA" sz="4400" b="1" dirty="0" err="1" smtClean="0"/>
              <a:t>Gebooie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46674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970" y="268140"/>
            <a:ext cx="8886229" cy="5914296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Niks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nuut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onder</a:t>
            </a:r>
            <a:r>
              <a:rPr lang="en-ZA" sz="4400" b="1" dirty="0" smtClean="0"/>
              <a:t> die son 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94093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06" y="356115"/>
            <a:ext cx="8701678" cy="5791466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6406413" y="5394960"/>
            <a:ext cx="5598942" cy="64008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10 </a:t>
            </a:r>
            <a:r>
              <a:rPr lang="en-ZA" sz="4400" b="1" dirty="0" err="1" smtClean="0"/>
              <a:t>Plae</a:t>
            </a:r>
            <a:r>
              <a:rPr lang="en-ZA" sz="4400" b="1" dirty="0" smtClean="0"/>
              <a:t> van </a:t>
            </a:r>
            <a:r>
              <a:rPr lang="en-ZA" sz="4400" b="1" dirty="0" err="1" smtClean="0"/>
              <a:t>Egipte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33691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860" y="257641"/>
            <a:ext cx="9427585" cy="6274599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Blydskap</a:t>
            </a:r>
            <a:r>
              <a:rPr lang="en-ZA" sz="4400" b="1" dirty="0" smtClean="0"/>
              <a:t> in die Here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090014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514" y="273287"/>
            <a:ext cx="9017389" cy="6001591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219114" y="5785194"/>
            <a:ext cx="6555544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Dawid</a:t>
            </a:r>
            <a:r>
              <a:rPr lang="en-ZA" sz="4400" b="1" dirty="0" smtClean="0"/>
              <a:t> Man </a:t>
            </a:r>
            <a:r>
              <a:rPr lang="en-ZA" sz="4400" b="1" dirty="0" err="1" smtClean="0"/>
              <a:t>na</a:t>
            </a:r>
            <a:r>
              <a:rPr lang="en-ZA" sz="4400" b="1" dirty="0" smtClean="0"/>
              <a:t> God se hart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14334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298" y="412386"/>
            <a:ext cx="8426900" cy="5608586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Die </a:t>
            </a:r>
            <a:r>
              <a:rPr lang="en-ZA" sz="4400" b="1" dirty="0" err="1" smtClean="0"/>
              <a:t>Skepping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558339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18" y="412385"/>
            <a:ext cx="8807362" cy="5861805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4473526" y="5785194"/>
            <a:ext cx="7301132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God </a:t>
            </a:r>
            <a:r>
              <a:rPr lang="en-ZA" sz="4400" b="1" dirty="0" err="1" smtClean="0"/>
              <a:t>meer</a:t>
            </a:r>
            <a:r>
              <a:rPr lang="en-ZA" sz="4400" b="1" dirty="0" smtClean="0"/>
              <a:t> word </a:t>
            </a:r>
            <a:r>
              <a:rPr lang="en-ZA" sz="4400" b="1" dirty="0" err="1" smtClean="0"/>
              <a:t>en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ek</a:t>
            </a:r>
            <a:r>
              <a:rPr lang="en-ZA" sz="4400" b="1" dirty="0" smtClean="0"/>
              <a:t> minder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4098657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824" y="257641"/>
            <a:ext cx="8617130" cy="5735195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2968283" y="5785194"/>
            <a:ext cx="8806375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Nie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bo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ons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kragte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versoek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nie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96878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162" y="398318"/>
            <a:ext cx="8765089" cy="5833670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Petrus loop op die water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121464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554" y="412386"/>
            <a:ext cx="8997592" cy="5988414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2996419" y="5785194"/>
            <a:ext cx="8778240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Maak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skatte</a:t>
            </a:r>
            <a:r>
              <a:rPr lang="en-ZA" sz="4400" b="1" dirty="0" smtClean="0"/>
              <a:t> in die </a:t>
            </a:r>
            <a:r>
              <a:rPr lang="en-ZA" sz="4400" b="1" dirty="0" err="1" smtClean="0"/>
              <a:t>hemel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bymekaar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257947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427" y="173880"/>
            <a:ext cx="8277975" cy="5509468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337625" y="5785194"/>
            <a:ext cx="11437034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 err="1" smtClean="0"/>
              <a:t>Verwyder</a:t>
            </a:r>
            <a:r>
              <a:rPr lang="en-ZA" sz="3200" b="1" dirty="0" smtClean="0"/>
              <a:t> </a:t>
            </a:r>
            <a:r>
              <a:rPr lang="en-ZA" sz="3200" b="1" dirty="0" err="1" smtClean="0"/>
              <a:t>ons</a:t>
            </a:r>
            <a:r>
              <a:rPr lang="en-ZA" sz="3200" b="1" dirty="0" smtClean="0"/>
              <a:t> </a:t>
            </a:r>
            <a:r>
              <a:rPr lang="en-ZA" sz="3200" b="1" dirty="0" err="1" smtClean="0"/>
              <a:t>oortredings</a:t>
            </a:r>
            <a:r>
              <a:rPr lang="en-ZA" sz="3200" b="1" dirty="0" smtClean="0"/>
              <a:t> </a:t>
            </a:r>
            <a:r>
              <a:rPr lang="en-ZA" sz="3200" b="1" dirty="0" err="1" smtClean="0"/>
              <a:t>soos</a:t>
            </a:r>
            <a:r>
              <a:rPr lang="en-ZA" sz="3200" b="1" dirty="0" smtClean="0"/>
              <a:t> </a:t>
            </a:r>
            <a:r>
              <a:rPr lang="en-ZA" sz="3200" b="1" dirty="0" err="1" smtClean="0"/>
              <a:t>ver</a:t>
            </a:r>
            <a:r>
              <a:rPr lang="en-ZA" sz="3200" b="1" dirty="0" smtClean="0"/>
              <a:t> </a:t>
            </a:r>
            <a:r>
              <a:rPr lang="en-ZA" sz="3200" b="1" dirty="0" err="1" smtClean="0"/>
              <a:t>soos</a:t>
            </a:r>
            <a:r>
              <a:rPr lang="en-ZA" sz="3200" b="1" dirty="0" smtClean="0"/>
              <a:t> </a:t>
            </a:r>
            <a:r>
              <a:rPr lang="en-ZA" sz="3200" b="1" dirty="0" err="1" smtClean="0"/>
              <a:t>Ooste</a:t>
            </a:r>
            <a:r>
              <a:rPr lang="en-ZA" sz="3200" b="1" dirty="0" smtClean="0"/>
              <a:t> van die </a:t>
            </a:r>
            <a:r>
              <a:rPr lang="en-ZA" sz="3200" b="1" dirty="0" err="1" smtClean="0"/>
              <a:t>Weste</a:t>
            </a:r>
            <a:r>
              <a:rPr lang="en-ZA" sz="3200" b="1" dirty="0" smtClean="0"/>
              <a:t> is</a:t>
            </a:r>
            <a:endParaRPr lang="en-ZA" sz="3200" b="1" dirty="0"/>
          </a:p>
        </p:txBody>
      </p:sp>
    </p:spTree>
    <p:extLst>
      <p:ext uri="{BB962C8B-B14F-4D97-AF65-F5344CB8AC3E}">
        <p14:creationId xmlns:p14="http://schemas.microsoft.com/office/powerpoint/2010/main" val="1666384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043" y="187302"/>
            <a:ext cx="9061002" cy="6030617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725552" y="5785194"/>
            <a:ext cx="604910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Stad</a:t>
            </a:r>
            <a:r>
              <a:rPr lang="en-ZA" sz="4400" b="1" dirty="0" smtClean="0"/>
              <a:t> op ‘n Berg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498084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131" y="299843"/>
            <a:ext cx="8807362" cy="5861805"/>
          </a:xfrm>
          <a:prstGeom prst="rect">
            <a:avLst/>
          </a:prstGeom>
          <a:solidFill>
            <a:schemeClr val="accent1"/>
          </a:solidFill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3854548" y="5785194"/>
            <a:ext cx="7920110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Satan </a:t>
            </a:r>
            <a:r>
              <a:rPr lang="en-ZA" sz="4400" b="1" dirty="0" err="1" smtClean="0"/>
              <a:t>onder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ons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voete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verbrysel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134160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094" y="215438"/>
            <a:ext cx="9187823" cy="6115024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2433711" y="5785194"/>
            <a:ext cx="9340947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Vermeerdering</a:t>
            </a:r>
            <a:r>
              <a:rPr lang="en-ZA" sz="4400" b="1" dirty="0" smtClean="0"/>
              <a:t> van die </a:t>
            </a:r>
            <a:r>
              <a:rPr lang="en-ZA" sz="4400" b="1" dirty="0" err="1" smtClean="0"/>
              <a:t>Brode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en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Visse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02604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095" y="229507"/>
            <a:ext cx="8765086" cy="5833668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472332" y="5785194"/>
            <a:ext cx="630232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/>
              <a:t>Daar</a:t>
            </a:r>
            <a:r>
              <a:rPr lang="en-ZA" sz="4400" b="1" dirty="0" smtClean="0"/>
              <a:t> is ‘n </a:t>
            </a:r>
            <a:r>
              <a:rPr lang="en-ZA" sz="4400" b="1" dirty="0" err="1" smtClean="0"/>
              <a:t>Tyd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vir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Alles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34640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870" y="366521"/>
            <a:ext cx="8828499" cy="5875873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472332" y="5785194"/>
            <a:ext cx="6302326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Water in </a:t>
            </a:r>
            <a:r>
              <a:rPr lang="en-ZA" sz="4400" b="1" dirty="0" err="1" smtClean="0"/>
              <a:t>Wyn</a:t>
            </a:r>
            <a:r>
              <a:rPr lang="en-ZA" sz="4400" b="1" dirty="0" smtClean="0"/>
              <a:t> </a:t>
            </a:r>
            <a:r>
              <a:rPr lang="en-ZA" sz="4400" b="1" dirty="0" err="1" smtClean="0"/>
              <a:t>verander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38036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975" y="370183"/>
            <a:ext cx="8828496" cy="5875871"/>
          </a:xfrm>
          <a:prstGeom prst="rect">
            <a:avLst/>
          </a:prstGeom>
          <a:ln w="79375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6710288" y="5785194"/>
            <a:ext cx="5064369" cy="914400"/>
          </a:xfrm>
          <a:prstGeom prst="rect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smtClean="0"/>
              <a:t>Water </a:t>
            </a:r>
            <a:r>
              <a:rPr lang="en-ZA" sz="4400" b="1" dirty="0" err="1" smtClean="0"/>
              <a:t>uit</a:t>
            </a:r>
            <a:r>
              <a:rPr lang="en-ZA" sz="4400" b="1" dirty="0" smtClean="0"/>
              <a:t> die Rots</a:t>
            </a:r>
            <a:endParaRPr lang="en-ZA" sz="4400" b="1" dirty="0"/>
          </a:p>
        </p:txBody>
      </p:sp>
    </p:spTree>
    <p:extLst>
      <p:ext uri="{BB962C8B-B14F-4D97-AF65-F5344CB8AC3E}">
        <p14:creationId xmlns:p14="http://schemas.microsoft.com/office/powerpoint/2010/main" val="2237570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109</TotalTime>
  <Words>127</Words>
  <Application>Microsoft Office PowerPoint</Application>
  <PresentationFormat>Widescreen</PresentationFormat>
  <Paragraphs>32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Trebuchet MS</vt:lpstr>
      <vt:lpstr>Berlin</vt:lpstr>
      <vt:lpstr>BYBEL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Annatjie Stander</dc:creator>
  <cp:lastModifiedBy>Annatjie Stander</cp:lastModifiedBy>
  <cp:revision>26</cp:revision>
  <dcterms:created xsi:type="dcterms:W3CDTF">2018-02-12T12:12:39Z</dcterms:created>
  <dcterms:modified xsi:type="dcterms:W3CDTF">2018-05-11T17:55:13Z</dcterms:modified>
</cp:coreProperties>
</file>