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79" r:id="rId3"/>
    <p:sldId id="283" r:id="rId4"/>
    <p:sldId id="284" r:id="rId5"/>
    <p:sldId id="286" r:id="rId6"/>
    <p:sldId id="287" r:id="rId7"/>
    <p:sldId id="290" r:id="rId8"/>
    <p:sldId id="291" r:id="rId9"/>
    <p:sldId id="293" r:id="rId10"/>
    <p:sldId id="300" r:id="rId11"/>
    <p:sldId id="307" r:id="rId12"/>
    <p:sldId id="302" r:id="rId13"/>
    <p:sldId id="305" r:id="rId14"/>
    <p:sldId id="304" r:id="rId15"/>
    <p:sldId id="308" r:id="rId16"/>
    <p:sldId id="310" r:id="rId17"/>
    <p:sldId id="311" r:id="rId18"/>
    <p:sldId id="312" r:id="rId19"/>
    <p:sldId id="316" r:id="rId20"/>
    <p:sldId id="318" r:id="rId21"/>
    <p:sldId id="319" r:id="rId22"/>
    <p:sldId id="320" r:id="rId23"/>
    <p:sldId id="321" r:id="rId24"/>
    <p:sldId id="323" r:id="rId25"/>
    <p:sldId id="329" r:id="rId26"/>
    <p:sldId id="334" r:id="rId27"/>
    <p:sldId id="335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18255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2979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0756458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8962697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3520514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41981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26066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6665220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4294967295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02140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30418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23653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44135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4294967295" pos="792">
          <p15:clr>
            <a:srgbClr val="F26B43"/>
          </p15:clr>
        </p15:guide>
        <p15:guide id="4294967295" pos="7200">
          <p15:clr>
            <a:srgbClr val="F26B43"/>
          </p15:clr>
        </p15:guide>
        <p15:guide id="4294967295" orient="horz" pos="4008">
          <p15:clr>
            <a:srgbClr val="F26B43"/>
          </p15:clr>
        </p15:guide>
        <p15:guide id="4294967295" orient="horz" pos="1440">
          <p15:clr>
            <a:srgbClr val="F26B43"/>
          </p15:clr>
        </p15:guide>
        <p15:guide id="4294967295" orient="horz" pos="3720">
          <p15:clr>
            <a:srgbClr val="F26B43"/>
          </p15:clr>
        </p15:guide>
        <p15:guide id="4294967295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19126" y="3831242"/>
            <a:ext cx="5090614" cy="1460395"/>
          </a:xfrm>
          <a:noFill/>
          <a:ln w="0">
            <a:noFill/>
          </a:ln>
        </p:spPr>
        <p:txBody>
          <a:bodyPr>
            <a:normAutofit/>
          </a:bodyPr>
          <a:lstStyle/>
          <a:p>
            <a:r>
              <a:rPr lang="en-ZA" sz="7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BYBEL</a:t>
            </a:r>
            <a:endParaRPr lang="en-ZA" sz="7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9126" y="4896981"/>
            <a:ext cx="6191975" cy="742279"/>
          </a:xfrm>
          <a:ln>
            <a:noFill/>
          </a:ln>
        </p:spPr>
        <p:txBody>
          <a:bodyPr>
            <a:noAutofit/>
          </a:bodyPr>
          <a:lstStyle/>
          <a:p>
            <a:pPr algn="l"/>
            <a:r>
              <a:rPr lang="en-ZA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BRAINTEASERS</a:t>
            </a:r>
            <a:endParaRPr lang="en-ZA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768" y="317050"/>
            <a:ext cx="3936887" cy="393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58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483" y="404617"/>
            <a:ext cx="9031235" cy="6020823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Hoëpriester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2654933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417" y="482724"/>
            <a:ext cx="8808608" cy="5862635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Draai</a:t>
            </a:r>
            <a:r>
              <a:rPr lang="en-ZA" sz="4400" b="1" dirty="0" smtClean="0"/>
              <a:t> die </a:t>
            </a:r>
            <a:r>
              <a:rPr lang="en-ZA" sz="4400" b="1" dirty="0" err="1" smtClean="0"/>
              <a:t>ander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wang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2886385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127" y="510860"/>
            <a:ext cx="8666097" cy="5777398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Nou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Poort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1611413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434" y="468656"/>
            <a:ext cx="8822674" cy="5871996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Uithoeke</a:t>
            </a:r>
            <a:r>
              <a:rPr lang="en-ZA" sz="4400" b="1" dirty="0" smtClean="0"/>
              <a:t> van die </a:t>
            </a:r>
            <a:r>
              <a:rPr lang="en-ZA" sz="4400" b="1" dirty="0" err="1" smtClean="0"/>
              <a:t>aarde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1083688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620" y="426453"/>
            <a:ext cx="8949284" cy="5956263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Bergrede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769381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113" y="482724"/>
            <a:ext cx="8789775" cy="5859850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Tekens</a:t>
            </a:r>
            <a:r>
              <a:rPr lang="en-ZA" sz="4400" b="1" dirty="0" smtClean="0"/>
              <a:t> van die </a:t>
            </a:r>
            <a:r>
              <a:rPr lang="en-ZA" sz="4400" b="1" dirty="0" err="1" smtClean="0"/>
              <a:t>tye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3543189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706" y="426454"/>
            <a:ext cx="8902317" cy="593487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Môrester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3340968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554" y="496793"/>
            <a:ext cx="8822674" cy="5871996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486400" y="5785194"/>
            <a:ext cx="6288258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Baie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geroep</a:t>
            </a:r>
            <a:r>
              <a:rPr lang="en-ZA" sz="4400" b="1" dirty="0" smtClean="0"/>
              <a:t> min </a:t>
            </a:r>
            <a:r>
              <a:rPr lang="en-ZA" sz="4400" b="1" dirty="0" err="1" smtClean="0"/>
              <a:t>uitgekies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2506984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215" y="299845"/>
            <a:ext cx="8807360" cy="5861804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Druppel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aan</a:t>
            </a:r>
            <a:r>
              <a:rPr lang="en-ZA" sz="4400" b="1" dirty="0" smtClean="0"/>
              <a:t> die emmer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4038548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635" y="243574"/>
            <a:ext cx="8828497" cy="5875872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5176911" y="5331655"/>
            <a:ext cx="6597747" cy="1367939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smtClean="0"/>
              <a:t>Sit </a:t>
            </a:r>
            <a:r>
              <a:rPr lang="en-ZA" sz="4400" b="1" dirty="0" err="1" smtClean="0"/>
              <a:t>nie</a:t>
            </a:r>
            <a:r>
              <a:rPr lang="en-ZA" sz="4400" b="1" dirty="0" smtClean="0"/>
              <a:t> ‘n lamp </a:t>
            </a:r>
            <a:r>
              <a:rPr lang="en-ZA" sz="4400" b="1" dirty="0" err="1" smtClean="0"/>
              <a:t>onder</a:t>
            </a:r>
            <a:r>
              <a:rPr lang="en-ZA" sz="4400" b="1" dirty="0" smtClean="0"/>
              <a:t> ‘n emmer </a:t>
            </a:r>
            <a:r>
              <a:rPr lang="en-ZA" sz="4400" b="1" dirty="0" err="1" smtClean="0"/>
              <a:t>nie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89460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266" y="199900"/>
            <a:ext cx="8886228" cy="5914295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Struikelblok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782234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198" y="172605"/>
            <a:ext cx="8742688" cy="5818761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smtClean="0"/>
              <a:t>Die </a:t>
            </a:r>
            <a:r>
              <a:rPr lang="en-ZA" sz="4400" b="1" dirty="0" err="1" smtClean="0"/>
              <a:t>Waarheid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verdraai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3682830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436" y="268139"/>
            <a:ext cx="9152804" cy="6091717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Vlieg</a:t>
            </a:r>
            <a:r>
              <a:rPr lang="en-ZA" sz="4400" b="1" dirty="0" smtClean="0"/>
              <a:t> in die </a:t>
            </a:r>
            <a:r>
              <a:rPr lang="en-ZA" sz="4400" b="1" dirty="0" err="1" smtClean="0"/>
              <a:t>salf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1413406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230" y="257641"/>
            <a:ext cx="8743952" cy="5819602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smtClean="0"/>
              <a:t>Die 10 </a:t>
            </a:r>
            <a:r>
              <a:rPr lang="en-ZA" sz="4400" b="1" dirty="0" err="1" smtClean="0"/>
              <a:t>Maagde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2224750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657" y="299844"/>
            <a:ext cx="9160299" cy="6096705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Bereken</a:t>
            </a:r>
            <a:r>
              <a:rPr lang="en-ZA" sz="4400" b="1" dirty="0" smtClean="0"/>
              <a:t> die </a:t>
            </a:r>
            <a:r>
              <a:rPr lang="en-ZA" sz="4400" b="1" dirty="0" err="1" smtClean="0"/>
              <a:t>Koste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3540583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094" y="384251"/>
            <a:ext cx="8828497" cy="5875872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smtClean="0"/>
              <a:t>Bid </a:t>
            </a:r>
            <a:r>
              <a:rPr lang="en-ZA" sz="4400" b="1" dirty="0" err="1" smtClean="0"/>
              <a:t>deur</a:t>
            </a:r>
            <a:r>
              <a:rPr lang="en-ZA" sz="4400" b="1" dirty="0" smtClean="0"/>
              <a:t> die Gees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3988991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266" y="299844"/>
            <a:ext cx="9061825" cy="6031165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smtClean="0"/>
              <a:t>Bid </a:t>
            </a:r>
            <a:r>
              <a:rPr lang="en-ZA" sz="4400" b="1" dirty="0" err="1" smtClean="0"/>
              <a:t>sonder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ophou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3099366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366" y="384249"/>
            <a:ext cx="8722816" cy="5805535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Drie</a:t>
            </a:r>
            <a:r>
              <a:rPr lang="en-ZA" sz="4400" b="1" dirty="0"/>
              <a:t> </a:t>
            </a:r>
            <a:r>
              <a:rPr lang="en-ZA" sz="4400" b="1" dirty="0" smtClean="0"/>
              <a:t>- </a:t>
            </a:r>
            <a:r>
              <a:rPr lang="en-ZA" sz="4400" b="1" dirty="0" err="1" smtClean="0"/>
              <a:t>Eenheid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603007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776" y="229504"/>
            <a:ext cx="8780473" cy="5843909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3615397" y="5785194"/>
            <a:ext cx="8159261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Goeie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werk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voleindig</a:t>
            </a:r>
            <a:r>
              <a:rPr lang="en-ZA" sz="4400" b="1" dirty="0"/>
              <a:t> </a:t>
            </a:r>
            <a:r>
              <a:rPr lang="en-ZA" sz="4400" b="1" dirty="0" smtClean="0"/>
              <a:t>wat begin is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2816851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794" y="384250"/>
            <a:ext cx="8114918" cy="5400944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2574389" y="5785194"/>
            <a:ext cx="9200270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Kennis</a:t>
            </a:r>
            <a:r>
              <a:rPr lang="en-ZA" sz="4400" b="1" dirty="0" smtClean="0"/>
              <a:t> begin by die </a:t>
            </a:r>
            <a:r>
              <a:rPr lang="en-ZA" sz="4400" b="1" dirty="0" err="1" smtClean="0"/>
              <a:t>dien</a:t>
            </a:r>
            <a:r>
              <a:rPr lang="en-ZA" sz="4400" b="1" dirty="0" smtClean="0"/>
              <a:t> van die Here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4122701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267" y="257642"/>
            <a:ext cx="8836743" cy="5881360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2644727" y="5560111"/>
            <a:ext cx="9115864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smtClean="0"/>
              <a:t>Nader tot God </a:t>
            </a:r>
            <a:r>
              <a:rPr lang="en-ZA" sz="4400" b="1" dirty="0" err="1" smtClean="0"/>
              <a:t>en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Hy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sal</a:t>
            </a:r>
            <a:r>
              <a:rPr lang="en-ZA" sz="4400" b="1" dirty="0" smtClean="0"/>
              <a:t> tot </a:t>
            </a:r>
            <a:r>
              <a:rPr lang="en-ZA" sz="4400" b="1" dirty="0" err="1" smtClean="0"/>
              <a:t>ons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nader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1085240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199" y="299845"/>
            <a:ext cx="8828497" cy="5875872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2968283" y="5785194"/>
            <a:ext cx="8806375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Niemand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weet</a:t>
            </a:r>
            <a:r>
              <a:rPr lang="en-ZA" sz="4400" b="1" dirty="0" smtClean="0"/>
              <a:t> die dag </a:t>
            </a:r>
            <a:r>
              <a:rPr lang="en-ZA" sz="4400" b="1" dirty="0" err="1" smtClean="0"/>
              <a:t>en</a:t>
            </a:r>
            <a:r>
              <a:rPr lang="en-ZA" sz="4400" b="1" dirty="0" smtClean="0"/>
              <a:t> die </a:t>
            </a:r>
            <a:r>
              <a:rPr lang="en-ZA" sz="4400" b="1" dirty="0" err="1" smtClean="0"/>
              <a:t>uur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nie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3279039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146" y="257642"/>
            <a:ext cx="8808607" cy="5862634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970671" y="5785194"/>
            <a:ext cx="10803988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/>
              <a:t>Kan</a:t>
            </a:r>
            <a:r>
              <a:rPr lang="en-ZA" sz="4400" b="1" dirty="0"/>
              <a:t> </a:t>
            </a:r>
            <a:r>
              <a:rPr lang="en-ZA" sz="4400" b="1" dirty="0" err="1"/>
              <a:t>nie</a:t>
            </a:r>
            <a:r>
              <a:rPr lang="en-ZA" sz="4400" b="1" dirty="0"/>
              <a:t> </a:t>
            </a:r>
            <a:r>
              <a:rPr lang="en-ZA" sz="4400" b="1" dirty="0" err="1"/>
              <a:t>deel</a:t>
            </a:r>
            <a:r>
              <a:rPr lang="en-ZA" sz="4400" b="1" dirty="0"/>
              <a:t> van God </a:t>
            </a:r>
            <a:r>
              <a:rPr lang="en-ZA" sz="4400" b="1" dirty="0" err="1"/>
              <a:t>en</a:t>
            </a:r>
            <a:r>
              <a:rPr lang="en-ZA" sz="4400" b="1" dirty="0"/>
              <a:t> die </a:t>
            </a:r>
            <a:r>
              <a:rPr lang="en-ZA" sz="4400" b="1" dirty="0" err="1"/>
              <a:t>wêreld</a:t>
            </a:r>
            <a:r>
              <a:rPr lang="en-ZA" sz="4400" b="1" dirty="0"/>
              <a:t> </a:t>
            </a:r>
            <a:r>
              <a:rPr lang="en-ZA" sz="4400" b="1" dirty="0" smtClean="0"/>
              <a:t>wees </a:t>
            </a:r>
            <a:r>
              <a:rPr lang="en-ZA" sz="4400" b="1" dirty="0" err="1" smtClean="0"/>
              <a:t>nie</a:t>
            </a:r>
            <a:r>
              <a:rPr lang="en-ZA" sz="4400" b="1" dirty="0" smtClean="0"/>
              <a:t> 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2129988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560" y="327980"/>
            <a:ext cx="8206373" cy="5461812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6189784" y="5785194"/>
            <a:ext cx="5584873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Vergeet</a:t>
            </a:r>
            <a:r>
              <a:rPr lang="en-ZA" sz="4400" b="1" dirty="0" smtClean="0"/>
              <a:t> wat </a:t>
            </a:r>
            <a:r>
              <a:rPr lang="en-ZA" sz="4400" b="1" dirty="0" err="1" smtClean="0"/>
              <a:t>Agter</a:t>
            </a:r>
            <a:r>
              <a:rPr lang="en-ZA" sz="4400" b="1" dirty="0" smtClean="0"/>
              <a:t> is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540959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538" y="327980"/>
            <a:ext cx="8997590" cy="5988413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472332" y="5785194"/>
            <a:ext cx="630232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smtClean="0"/>
              <a:t>1ste </a:t>
            </a:r>
            <a:r>
              <a:rPr lang="en-ZA" sz="4400" b="1" dirty="0" err="1" smtClean="0"/>
              <a:t>sal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Laaste</a:t>
            </a:r>
            <a:r>
              <a:rPr lang="en-ZA" sz="4400" b="1" dirty="0" smtClean="0"/>
              <a:t> wees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3782347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704" y="398317"/>
            <a:ext cx="8934182" cy="5946211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1854704" y="5785194"/>
            <a:ext cx="9919954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Wie</a:t>
            </a:r>
            <a:r>
              <a:rPr lang="en-ZA" sz="4400" b="1" dirty="0" smtClean="0"/>
              <a:t> mag </a:t>
            </a:r>
            <a:r>
              <a:rPr lang="en-ZA" sz="4400" b="1" dirty="0" err="1" smtClean="0"/>
              <a:t>opklim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na</a:t>
            </a:r>
            <a:r>
              <a:rPr lang="en-ZA" sz="4400" b="1" dirty="0" smtClean="0"/>
              <a:t> die Berg van die Here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178522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0B082E"/>
      </a:dk2>
      <a:lt2>
        <a:srgbClr val="F3F3F2"/>
      </a:lt2>
      <a:accent1>
        <a:srgbClr val="62B4C6"/>
      </a:accent1>
      <a:accent2>
        <a:srgbClr val="1B376E"/>
      </a:accent2>
      <a:accent3>
        <a:srgbClr val="9EBE55"/>
      </a:accent3>
      <a:accent4>
        <a:srgbClr val="C65E5E"/>
      </a:accent4>
      <a:accent5>
        <a:srgbClr val="D3BA55"/>
      </a:accent5>
      <a:accent6>
        <a:srgbClr val="96648A"/>
      </a:accent6>
      <a:hlink>
        <a:srgbClr val="62B4C6"/>
      </a:hlink>
      <a:folHlink>
        <a:srgbClr val="96648A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D71F8F05-6246-47AF-9E68-E57F6C93F79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111</TotalTime>
  <Words>119</Words>
  <Application>Microsoft Office PowerPoint</Application>
  <PresentationFormat>Widescreen</PresentationFormat>
  <Paragraphs>28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Gill Sans MT</vt:lpstr>
      <vt:lpstr>Impact</vt:lpstr>
      <vt:lpstr>Badge</vt:lpstr>
      <vt:lpstr>BYBEL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Annatjie Stander</dc:creator>
  <cp:lastModifiedBy>Annatjie Stander</cp:lastModifiedBy>
  <cp:revision>25</cp:revision>
  <dcterms:created xsi:type="dcterms:W3CDTF">2018-02-12T12:12:39Z</dcterms:created>
  <dcterms:modified xsi:type="dcterms:W3CDTF">2018-05-11T18:00:45Z</dcterms:modified>
</cp:coreProperties>
</file>