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8" r:id="rId3"/>
    <p:sldId id="256" r:id="rId4"/>
    <p:sldId id="257" r:id="rId5"/>
    <p:sldId id="258" r:id="rId6"/>
    <p:sldId id="297" r:id="rId7"/>
    <p:sldId id="259" r:id="rId8"/>
    <p:sldId id="260" r:id="rId9"/>
    <p:sldId id="261" r:id="rId10"/>
    <p:sldId id="263" r:id="rId11"/>
    <p:sldId id="298" r:id="rId12"/>
    <p:sldId id="265" r:id="rId13"/>
    <p:sldId id="266" r:id="rId14"/>
    <p:sldId id="267" r:id="rId15"/>
    <p:sldId id="268" r:id="rId16"/>
    <p:sldId id="270" r:id="rId17"/>
    <p:sldId id="271" r:id="rId18"/>
    <p:sldId id="301" r:id="rId19"/>
    <p:sldId id="299" r:id="rId20"/>
    <p:sldId id="275" r:id="rId21"/>
    <p:sldId id="278" r:id="rId22"/>
    <p:sldId id="302" r:id="rId23"/>
    <p:sldId id="280" r:id="rId24"/>
    <p:sldId id="281" r:id="rId25"/>
    <p:sldId id="300" r:id="rId26"/>
    <p:sldId id="303" r:id="rId27"/>
    <p:sldId id="282" r:id="rId28"/>
    <p:sldId id="304" r:id="rId29"/>
    <p:sldId id="305" r:id="rId30"/>
    <p:sldId id="283" r:id="rId31"/>
    <p:sldId id="284" r:id="rId32"/>
    <p:sldId id="306" r:id="rId33"/>
    <p:sldId id="30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18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039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591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8990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739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849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130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0443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148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299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1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1E11-F578-4251-B676-3F57C790FBDA}" type="datetimeFigureOut">
              <a:rPr lang="en-ZA" smtClean="0"/>
              <a:t>2017/07/20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6442E-3BF3-4B98-855C-80923F9126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353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urbanlegends.about.com/library/n_tourist_guy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or FAKE?</a:t>
            </a:r>
            <a:endParaRPr lang="en-ZA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00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051" name="Picture 3" descr="E:\Real or fake\Fake pics\enhanced-buzz-6627-1378743435-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40" y="411163"/>
            <a:ext cx="9171158" cy="60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xplosion 2 1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Spiders climbed trees to avoid flooding in Pakistan. Thousands of them ended up building webs there.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531" y="1580926"/>
            <a:ext cx="6736919" cy="4884267"/>
          </a:xfrm>
        </p:spPr>
      </p:pic>
    </p:spTree>
    <p:extLst>
      <p:ext uri="{BB962C8B-B14F-4D97-AF65-F5344CB8AC3E}">
        <p14:creationId xmlns:p14="http://schemas.microsoft.com/office/powerpoint/2010/main" val="151328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The </a:t>
            </a:r>
            <a:r>
              <a:rPr lang="en-ZA" sz="3600" b="1" dirty="0" err="1"/>
              <a:t>Solna</a:t>
            </a:r>
            <a:r>
              <a:rPr lang="en-ZA" sz="3600" b="1" dirty="0"/>
              <a:t> Centrum subway station in Stockholm looks like the escalator to hell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091" y="1825625"/>
            <a:ext cx="6561817" cy="4351338"/>
          </a:xfrm>
        </p:spPr>
      </p:pic>
    </p:spTree>
    <p:extLst>
      <p:ext uri="{BB962C8B-B14F-4D97-AF65-F5344CB8AC3E}">
        <p14:creationId xmlns:p14="http://schemas.microsoft.com/office/powerpoint/2010/main" val="396300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The largest steer horns in the entire world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37" y="2015331"/>
            <a:ext cx="6257925" cy="3971925"/>
          </a:xfrm>
        </p:spPr>
      </p:pic>
    </p:spTree>
    <p:extLst>
      <p:ext uri="{BB962C8B-B14F-4D97-AF65-F5344CB8AC3E}">
        <p14:creationId xmlns:p14="http://schemas.microsoft.com/office/powerpoint/2010/main" val="180877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WTC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292" y="357188"/>
            <a:ext cx="8468969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7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 </a:t>
            </a:r>
            <a:r>
              <a:rPr lang="en-ZA" sz="3600" b="1" dirty="0"/>
              <a:t>The world’s fluffiest bunny - he's somewhere under there, we promise.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656" y="1825625"/>
            <a:ext cx="4936688" cy="4351338"/>
          </a:xfrm>
        </p:spPr>
      </p:pic>
    </p:spTree>
    <p:extLst>
      <p:ext uri="{BB962C8B-B14F-4D97-AF65-F5344CB8AC3E}">
        <p14:creationId xmlns:p14="http://schemas.microsoft.com/office/powerpoint/2010/main" val="329186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3600" b="1" dirty="0"/>
              <a:t>The plughole at the </a:t>
            </a:r>
            <a:r>
              <a:rPr lang="en-ZA" sz="3600" b="1" dirty="0" err="1"/>
              <a:t>Ladybower</a:t>
            </a:r>
            <a:r>
              <a:rPr lang="en-ZA" sz="3600" b="1" dirty="0"/>
              <a:t> Reservoir in the UK. The hole is actually man-made to prevent the dam from flooding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0786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 Frying pan beach sculpture in Sydney, Australia.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4105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b="1" dirty="0"/>
              <a:t>Wood that got so warm and soft, it literally melted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899444"/>
            <a:ext cx="6350000" cy="4203700"/>
          </a:xfrm>
        </p:spPr>
      </p:pic>
    </p:spTree>
    <p:extLst>
      <p:ext uri="{BB962C8B-B14F-4D97-AF65-F5344CB8AC3E}">
        <p14:creationId xmlns:p14="http://schemas.microsoft.com/office/powerpoint/2010/main" val="248016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2" descr="shark-attack-01-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61" y="371475"/>
            <a:ext cx="8222732" cy="615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1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 ship that nearly crashed it's way into this picturesque village.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75314"/>
            <a:ext cx="6400800" cy="4251960"/>
          </a:xfrm>
        </p:spPr>
      </p:pic>
    </p:spTree>
    <p:extLst>
      <p:ext uri="{BB962C8B-B14F-4D97-AF65-F5344CB8AC3E}">
        <p14:creationId xmlns:p14="http://schemas.microsoft.com/office/powerpoint/2010/main" val="71144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A road that exists on two separate levels.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15" y="1825625"/>
            <a:ext cx="6588170" cy="4351338"/>
          </a:xfrm>
        </p:spPr>
      </p:pic>
    </p:spTree>
    <p:extLst>
      <p:ext uri="{BB962C8B-B14F-4D97-AF65-F5344CB8AC3E}">
        <p14:creationId xmlns:p14="http://schemas.microsoft.com/office/powerpoint/2010/main" val="44270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1217576"/>
            <a:ext cx="4494727" cy="5572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2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b="1" dirty="0"/>
              <a:t>A massive rubber ducky in a city river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00" y="1825625"/>
            <a:ext cx="6734999" cy="4351338"/>
          </a:xfrm>
        </p:spPr>
      </p:pic>
    </p:spTree>
    <p:extLst>
      <p:ext uri="{BB962C8B-B14F-4D97-AF65-F5344CB8AC3E}">
        <p14:creationId xmlns:p14="http://schemas.microsoft.com/office/powerpoint/2010/main" val="205752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/>
              <a:t> </a:t>
            </a:r>
            <a:r>
              <a:rPr lang="en-ZA" sz="3600" b="1" dirty="0"/>
              <a:t>These enormous coconut crabs are a common sight in tropical climates</a:t>
            </a:r>
            <a:r>
              <a:rPr lang="en-ZA" b="1" dirty="0"/>
              <a:t>.</a:t>
            </a:r>
            <a:br>
              <a:rPr lang="en-ZA" b="1" dirty="0"/>
            </a:b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68" y="1313645"/>
            <a:ext cx="6484424" cy="4863318"/>
          </a:xfrm>
        </p:spPr>
      </p:pic>
    </p:spTree>
    <p:extLst>
      <p:ext uri="{BB962C8B-B14F-4D97-AF65-F5344CB8AC3E}">
        <p14:creationId xmlns:p14="http://schemas.microsoft.com/office/powerpoint/2010/main" val="403999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An airplane coming in for a landing at St. Maarten airport.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87" y="1223493"/>
            <a:ext cx="8806169" cy="4953470"/>
          </a:xfrm>
        </p:spPr>
      </p:pic>
    </p:spTree>
    <p:extLst>
      <p:ext uri="{BB962C8B-B14F-4D97-AF65-F5344CB8AC3E}">
        <p14:creationId xmlns:p14="http://schemas.microsoft.com/office/powerpoint/2010/main" val="175340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2" descr="waterspou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41" y="583725"/>
            <a:ext cx="7666672" cy="575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6" y="415329"/>
            <a:ext cx="3580448" cy="610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1"/>
          <p:cNvSpPr>
            <a:spLocks noChangeArrowheads="1"/>
          </p:cNvSpPr>
          <p:nvPr/>
        </p:nvSpPr>
        <p:spPr bwMode="auto">
          <a:xfrm>
            <a:off x="4686300" y="4543425"/>
            <a:ext cx="7315200" cy="1981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/>
            <a:r>
              <a:rPr lang="en-US" altLang="en-US" sz="3200" b="1" dirty="0">
                <a:latin typeface="+mj-lt"/>
              </a:rPr>
              <a:t>This is Herman he is 43cm on all four feet, he weighs about 8 kg, and he can stand over 92cm tall on his back legs.</a:t>
            </a:r>
          </a:p>
        </p:txBody>
      </p:sp>
    </p:spTree>
    <p:extLst>
      <p:ext uri="{BB962C8B-B14F-4D97-AF65-F5344CB8AC3E}">
        <p14:creationId xmlns:p14="http://schemas.microsoft.com/office/powerpoint/2010/main" val="230681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 </a:t>
            </a:r>
            <a:r>
              <a:rPr lang="en-ZA" sz="3200" b="1" dirty="0"/>
              <a:t>A cat with a half-and-half face.</a:t>
            </a:r>
            <a:br>
              <a:rPr lang="en-ZA" sz="3200" b="1" dirty="0"/>
            </a:br>
            <a:endParaRPr lang="en-ZA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92" y="1202286"/>
            <a:ext cx="4974677" cy="4974677"/>
          </a:xfrm>
        </p:spPr>
      </p:pic>
    </p:spTree>
    <p:extLst>
      <p:ext uri="{BB962C8B-B14F-4D97-AF65-F5344CB8AC3E}">
        <p14:creationId xmlns:p14="http://schemas.microsoft.com/office/powerpoint/2010/main" val="67291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81" y="688561"/>
            <a:ext cx="8124037" cy="5416025"/>
          </a:xfrm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9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tsunami_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618013"/>
            <a:ext cx="8082412" cy="531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4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This awesome wooden shelter that sits in the California High Desert uses mirrors and light to create a small house full of awesome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491" y="1825625"/>
            <a:ext cx="6711018" cy="4351338"/>
          </a:xfrm>
        </p:spPr>
      </p:pic>
    </p:spTree>
    <p:extLst>
      <p:ext uri="{BB962C8B-B14F-4D97-AF65-F5344CB8AC3E}">
        <p14:creationId xmlns:p14="http://schemas.microsoft.com/office/powerpoint/2010/main" val="268568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3200" b="1" dirty="0"/>
              <a:t>It might look like a tsunami but it's actually a condo wave forming along the coast of Florida over the beaches of Panama 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676" y="1352282"/>
            <a:ext cx="6845085" cy="4824681"/>
          </a:xfrm>
        </p:spPr>
      </p:pic>
    </p:spTree>
    <p:extLst>
      <p:ext uri="{BB962C8B-B14F-4D97-AF65-F5344CB8AC3E}">
        <p14:creationId xmlns:p14="http://schemas.microsoft.com/office/powerpoint/2010/main" val="982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200" b="1" dirty="0"/>
              <a:t>10 meter tall Chair and Table in London England</a:t>
            </a:r>
            <a:endParaRPr lang="en-ZA" sz="3200" b="1" dirty="0"/>
          </a:p>
        </p:txBody>
      </p:sp>
      <p:pic>
        <p:nvPicPr>
          <p:cNvPr id="4" name="Picture 2" descr="chair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19" y="1676241"/>
            <a:ext cx="6480872" cy="486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55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smooth-landing-photomanipul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35"/>
          <a:stretch>
            <a:fillRect/>
          </a:stretch>
        </p:blipFill>
        <p:spPr bwMode="auto">
          <a:xfrm>
            <a:off x="1276349" y="663945"/>
            <a:ext cx="9687145" cy="5636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5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This is actually a hotel that is designed to look like a cruise ship in South Korea. 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862" y="1506828"/>
            <a:ext cx="7010855" cy="4670135"/>
          </a:xfrm>
        </p:spPr>
      </p:pic>
    </p:spTree>
    <p:extLst>
      <p:ext uri="{BB962C8B-B14F-4D97-AF65-F5344CB8AC3E}">
        <p14:creationId xmlns:p14="http://schemas.microsoft.com/office/powerpoint/2010/main" val="112120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b="1" dirty="0"/>
              <a:t>The Crooked House in Poland. It is based off the fairytale of Hansel and Gretel.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ZA" dirty="0"/>
          </a:p>
        </p:txBody>
      </p:sp>
      <p:pic>
        <p:nvPicPr>
          <p:cNvPr id="4" name="Content Placeholder 3" descr="drunk_building_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87" y="1394618"/>
            <a:ext cx="6413500" cy="480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 descr="E:\Real or fake\Fake pics\193-625x5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37" y="411162"/>
            <a:ext cx="7296349" cy="583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xplosion 2 3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57" y="365125"/>
            <a:ext cx="10058901" cy="5662188"/>
          </a:xfrm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6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/>
              <a:t>Known as an Arcus cloud, it looks like a wall of pink glorious marshmallow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04" y="1476845"/>
            <a:ext cx="7825200" cy="4657256"/>
          </a:xfrm>
        </p:spPr>
      </p:pic>
    </p:spTree>
    <p:extLst>
      <p:ext uri="{BB962C8B-B14F-4D97-AF65-F5344CB8AC3E}">
        <p14:creationId xmlns:p14="http://schemas.microsoft.com/office/powerpoint/2010/main" val="32539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leggo-my-nut-photomanipul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8"/>
          <a:stretch>
            <a:fillRect/>
          </a:stretch>
        </p:blipFill>
        <p:spPr bwMode="auto">
          <a:xfrm>
            <a:off x="624431" y="400050"/>
            <a:ext cx="10724247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2238233" y="1027906"/>
            <a:ext cx="6769289" cy="391690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600" dirty="0" smtClean="0">
                <a:solidFill>
                  <a:srgbClr val="FF0000"/>
                </a:solidFill>
              </a:rPr>
              <a:t>FAKE</a:t>
            </a:r>
            <a:endParaRPr lang="en-ZA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b="1" dirty="0"/>
              <a:t>This is an albino deer found in the USA in the state of Wisconsin. 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ZA" dirty="0"/>
          </a:p>
        </p:txBody>
      </p:sp>
      <p:pic>
        <p:nvPicPr>
          <p:cNvPr id="4" name="Content Placeholder 3" descr="albinodeer004_s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774031"/>
            <a:ext cx="6269848" cy="4698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6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274</Words>
  <Application>Microsoft Office PowerPoint</Application>
  <PresentationFormat>Widescreen</PresentationFormat>
  <Paragraphs>33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굴림</vt:lpstr>
      <vt:lpstr>Office Theme</vt:lpstr>
      <vt:lpstr>REAL or FAKE?</vt:lpstr>
      <vt:lpstr>PowerPoint Presentation</vt:lpstr>
      <vt:lpstr>Spiders climbed trees to avoid flooding in Pakistan. Thousands of them ended up building webs there. </vt:lpstr>
      <vt:lpstr>The Solna Centrum subway station in Stockholm looks like the escalator to hell </vt:lpstr>
      <vt:lpstr>The largest steer horns in the entire world </vt:lpstr>
      <vt:lpstr>PowerPoint Presentation</vt:lpstr>
      <vt:lpstr> The world’s fluffiest bunny - he's somewhere under there, we promise. </vt:lpstr>
      <vt:lpstr>The plughole at the Ladybower Reservoir in the UK. The hole is actually man-made to prevent the dam from flooding </vt:lpstr>
      <vt:lpstr>A Frying pan beach sculpture in Sydney, Australia. </vt:lpstr>
      <vt:lpstr>Wood that got so warm and soft, it literally melted. </vt:lpstr>
      <vt:lpstr>PowerPoint Presentation</vt:lpstr>
      <vt:lpstr>A ship that nearly crashed it's way into this picturesque village. </vt:lpstr>
      <vt:lpstr>A road that exists on two separate levels. </vt:lpstr>
      <vt:lpstr>PowerPoint Presentation</vt:lpstr>
      <vt:lpstr>A massive rubber ducky in a city river. </vt:lpstr>
      <vt:lpstr> These enormous coconut crabs are a common sight in tropical climates. </vt:lpstr>
      <vt:lpstr>An airplane coming in for a landing at St. Maarten airport. </vt:lpstr>
      <vt:lpstr>PowerPoint Presentation</vt:lpstr>
      <vt:lpstr>PowerPoint Presentation</vt:lpstr>
      <vt:lpstr> A cat with a half-and-half face. </vt:lpstr>
      <vt:lpstr>PowerPoint Presentation</vt:lpstr>
      <vt:lpstr>PowerPoint Presentation</vt:lpstr>
      <vt:lpstr>This awesome wooden shelter that sits in the California High Desert uses mirrors and light to create a small house full of awesome</vt:lpstr>
      <vt:lpstr>It might look like a tsunami but it's actually a condo wave forming along the coast of Florida over the beaches of Panama City</vt:lpstr>
      <vt:lpstr>10 meter tall Chair and Table in London England</vt:lpstr>
      <vt:lpstr>PowerPoint Presentation</vt:lpstr>
      <vt:lpstr>This is actually a hotel that is designed to look like a cruise ship in South Korea. </vt:lpstr>
      <vt:lpstr>The Crooked House in Poland. It is based off the fairytale of Hansel and Gretel. </vt:lpstr>
      <vt:lpstr>PowerPoint Presentation</vt:lpstr>
      <vt:lpstr>PowerPoint Presentation</vt:lpstr>
      <vt:lpstr>Known as an Arcus cloud, it looks like a wall of pink glorious marshmallow</vt:lpstr>
      <vt:lpstr>PowerPoint Presentation</vt:lpstr>
      <vt:lpstr>This is an albino deer found in the USA in the state of Wisconsin.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Spiders climbed trees to avoid flooding in Pakistan. Thousands of them ended up building webs there.</dc:title>
  <dc:creator>Annatjie Stander</dc:creator>
  <cp:lastModifiedBy>Annatjie Stander</cp:lastModifiedBy>
  <cp:revision>25</cp:revision>
  <dcterms:created xsi:type="dcterms:W3CDTF">2016-04-13T05:37:04Z</dcterms:created>
  <dcterms:modified xsi:type="dcterms:W3CDTF">2017-07-20T18:17:07Z</dcterms:modified>
</cp:coreProperties>
</file>