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6" r:id="rId4"/>
    <p:sldId id="257" r:id="rId5"/>
    <p:sldId id="263" r:id="rId6"/>
    <p:sldId id="260" r:id="rId7"/>
    <p:sldId id="258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75B7-0745-4C51-A7BE-4CB100C6AAFF}" type="datetimeFigureOut">
              <a:rPr lang="en-ZA" smtClean="0"/>
              <a:t>2017/10/03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DB75-A474-47DC-B79A-FFA63DF14E4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45220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75B7-0745-4C51-A7BE-4CB100C6AAFF}" type="datetimeFigureOut">
              <a:rPr lang="en-ZA" smtClean="0"/>
              <a:t>2017/10/03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DB75-A474-47DC-B79A-FFA63DF14E4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81533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75B7-0745-4C51-A7BE-4CB100C6AAFF}" type="datetimeFigureOut">
              <a:rPr lang="en-ZA" smtClean="0"/>
              <a:t>2017/10/03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DB75-A474-47DC-B79A-FFA63DF14E4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7720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75B7-0745-4C51-A7BE-4CB100C6AAFF}" type="datetimeFigureOut">
              <a:rPr lang="en-ZA" smtClean="0"/>
              <a:t>2017/10/03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DB75-A474-47DC-B79A-FFA63DF14E4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23594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75B7-0745-4C51-A7BE-4CB100C6AAFF}" type="datetimeFigureOut">
              <a:rPr lang="en-ZA" smtClean="0"/>
              <a:t>2017/10/03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DB75-A474-47DC-B79A-FFA63DF14E4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62857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75B7-0745-4C51-A7BE-4CB100C6AAFF}" type="datetimeFigureOut">
              <a:rPr lang="en-ZA" smtClean="0"/>
              <a:t>2017/10/03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DB75-A474-47DC-B79A-FFA63DF14E4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82384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75B7-0745-4C51-A7BE-4CB100C6AAFF}" type="datetimeFigureOut">
              <a:rPr lang="en-ZA" smtClean="0"/>
              <a:t>2017/10/03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DB75-A474-47DC-B79A-FFA63DF14E4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66330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75B7-0745-4C51-A7BE-4CB100C6AAFF}" type="datetimeFigureOut">
              <a:rPr lang="en-ZA" smtClean="0"/>
              <a:t>2017/10/03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DB75-A474-47DC-B79A-FFA63DF14E4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4011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75B7-0745-4C51-A7BE-4CB100C6AAFF}" type="datetimeFigureOut">
              <a:rPr lang="en-ZA" smtClean="0"/>
              <a:t>2017/10/03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DB75-A474-47DC-B79A-FFA63DF14E4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47343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75B7-0745-4C51-A7BE-4CB100C6AAFF}" type="datetimeFigureOut">
              <a:rPr lang="en-ZA" smtClean="0"/>
              <a:t>2017/10/03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DB75-A474-47DC-B79A-FFA63DF14E4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8322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75B7-0745-4C51-A7BE-4CB100C6AAFF}" type="datetimeFigureOut">
              <a:rPr lang="en-ZA" smtClean="0"/>
              <a:t>2017/10/03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DB75-A474-47DC-B79A-FFA63DF14E4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7151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D75B7-0745-4C51-A7BE-4CB100C6AAFF}" type="datetimeFigureOut">
              <a:rPr lang="en-ZA" smtClean="0"/>
              <a:t>2017/10/03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7DB75-A474-47DC-B79A-FFA63DF14E4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6888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122" y="950168"/>
            <a:ext cx="4230806" cy="3060924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01438" y="147554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b="1" dirty="0" err="1" smtClean="0"/>
              <a:t>Algemene</a:t>
            </a:r>
            <a:r>
              <a:rPr lang="en-ZA" b="1" dirty="0" smtClean="0"/>
              <a:t> </a:t>
            </a:r>
            <a:r>
              <a:rPr lang="en-ZA" b="1" dirty="0" err="1" smtClean="0"/>
              <a:t>feite</a:t>
            </a:r>
            <a:r>
              <a:rPr lang="en-ZA" b="1" dirty="0" smtClean="0"/>
              <a:t> </a:t>
            </a:r>
            <a:r>
              <a:rPr lang="en-ZA" b="1" dirty="0" err="1" smtClean="0"/>
              <a:t>oor</a:t>
            </a:r>
            <a:r>
              <a:rPr lang="en-ZA" b="1" dirty="0" smtClean="0"/>
              <a:t> </a:t>
            </a:r>
            <a:r>
              <a:rPr lang="en-ZA" b="1" dirty="0" err="1" smtClean="0"/>
              <a:t>sout</a:t>
            </a:r>
            <a:endParaRPr lang="en-ZA" b="1" dirty="0"/>
          </a:p>
        </p:txBody>
      </p:sp>
    </p:spTree>
    <p:extLst>
      <p:ext uri="{BB962C8B-B14F-4D97-AF65-F5344CB8AC3E}">
        <p14:creationId xmlns:p14="http://schemas.microsoft.com/office/powerpoint/2010/main" val="42361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7546" y="283238"/>
            <a:ext cx="11039475" cy="5811838"/>
          </a:xfrm>
        </p:spPr>
        <p:txBody>
          <a:bodyPr>
            <a:normAutofit/>
          </a:bodyPr>
          <a:lstStyle/>
          <a:p>
            <a:r>
              <a:rPr lang="en-ZA" sz="4000" dirty="0" err="1"/>
              <a:t>Sout</a:t>
            </a:r>
            <a:r>
              <a:rPr lang="en-ZA" sz="4000" dirty="0"/>
              <a:t> word </a:t>
            </a:r>
            <a:r>
              <a:rPr lang="en-ZA" sz="4000" dirty="0" err="1"/>
              <a:t>gebruik</a:t>
            </a:r>
            <a:r>
              <a:rPr lang="en-ZA" sz="4000" dirty="0"/>
              <a:t> om </a:t>
            </a:r>
            <a:r>
              <a:rPr lang="en-ZA" sz="4000" dirty="0" err="1"/>
              <a:t>vrugte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</a:t>
            </a:r>
            <a:r>
              <a:rPr lang="en-ZA" sz="4000" dirty="0" err="1"/>
              <a:t>vleis</a:t>
            </a:r>
            <a:r>
              <a:rPr lang="en-ZA" sz="4000" dirty="0"/>
              <a:t>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smtClean="0"/>
              <a:t>preserver </a:t>
            </a:r>
            <a:r>
              <a:rPr lang="en-ZA" sz="4000" dirty="0" err="1" smtClean="0"/>
              <a:t>sodat</a:t>
            </a:r>
            <a:r>
              <a:rPr lang="en-ZA" sz="4000" dirty="0" smtClean="0"/>
              <a:t> </a:t>
            </a:r>
            <a:r>
              <a:rPr lang="en-ZA" sz="4000" dirty="0" err="1" smtClean="0"/>
              <a:t>dit</a:t>
            </a:r>
            <a:r>
              <a:rPr lang="en-ZA" sz="4000" dirty="0" smtClean="0"/>
              <a:t> </a:t>
            </a:r>
            <a:r>
              <a:rPr lang="en-ZA" sz="4000" dirty="0" err="1" smtClean="0"/>
              <a:t>nie</a:t>
            </a:r>
            <a:r>
              <a:rPr lang="en-ZA" sz="4000" dirty="0" smtClean="0"/>
              <a:t> </a:t>
            </a:r>
            <a:r>
              <a:rPr lang="en-ZA" sz="4000" dirty="0" err="1" smtClean="0"/>
              <a:t>vrot</a:t>
            </a:r>
            <a:r>
              <a:rPr lang="en-ZA" sz="4000" dirty="0" smtClean="0"/>
              <a:t> </a:t>
            </a:r>
            <a:r>
              <a:rPr lang="en-ZA" sz="4000" dirty="0" err="1" smtClean="0"/>
              <a:t>nie</a:t>
            </a:r>
            <a:r>
              <a:rPr lang="en-ZA" sz="4000" dirty="0" smtClean="0"/>
              <a:t> </a:t>
            </a:r>
            <a:r>
              <a:rPr lang="en-ZA" sz="4000" dirty="0" err="1" smtClean="0"/>
              <a:t>en</a:t>
            </a:r>
            <a:r>
              <a:rPr lang="en-ZA" sz="4000" dirty="0" smtClean="0"/>
              <a:t> </a:t>
            </a:r>
            <a:r>
              <a:rPr lang="en-ZA" sz="4000" dirty="0" err="1" smtClean="0"/>
              <a:t>langer</a:t>
            </a:r>
            <a:r>
              <a:rPr lang="en-ZA" sz="4000" dirty="0" smtClean="0"/>
              <a:t> </a:t>
            </a:r>
            <a:r>
              <a:rPr lang="en-ZA" sz="4000" dirty="0" err="1" smtClean="0"/>
              <a:t>kan</a:t>
            </a:r>
            <a:r>
              <a:rPr lang="en-ZA" sz="4000" dirty="0" smtClean="0"/>
              <a:t> </a:t>
            </a:r>
            <a:r>
              <a:rPr lang="en-ZA" sz="4000" dirty="0" err="1" smtClean="0"/>
              <a:t>hou</a:t>
            </a:r>
            <a:r>
              <a:rPr lang="en-ZA" sz="4000" dirty="0" smtClean="0"/>
              <a:t> </a:t>
            </a:r>
          </a:p>
          <a:p>
            <a:r>
              <a:rPr lang="en-ZA" sz="4000" dirty="0" err="1" smtClean="0"/>
              <a:t>Sout</a:t>
            </a:r>
            <a:r>
              <a:rPr lang="en-ZA" sz="4000" dirty="0" smtClean="0"/>
              <a:t> gee </a:t>
            </a:r>
            <a:r>
              <a:rPr lang="en-ZA" sz="4000" dirty="0" err="1" smtClean="0"/>
              <a:t>smaak</a:t>
            </a:r>
            <a:r>
              <a:rPr lang="en-ZA" sz="4000" dirty="0" smtClean="0"/>
              <a:t> </a:t>
            </a:r>
            <a:r>
              <a:rPr lang="en-ZA" sz="4000" dirty="0" err="1" smtClean="0"/>
              <a:t>aan</a:t>
            </a:r>
            <a:r>
              <a:rPr lang="en-ZA" sz="4000" dirty="0" smtClean="0"/>
              <a:t> </a:t>
            </a:r>
            <a:r>
              <a:rPr lang="en-ZA" sz="4000" dirty="0" err="1"/>
              <a:t>kos</a:t>
            </a:r>
            <a:r>
              <a:rPr lang="en-ZA" sz="4000" dirty="0"/>
              <a:t> </a:t>
            </a:r>
            <a:endParaRPr lang="en-ZA" sz="4000" dirty="0" smtClean="0"/>
          </a:p>
          <a:p>
            <a:r>
              <a:rPr lang="en-ZA" sz="4000" dirty="0" err="1" smtClean="0"/>
              <a:t>Sout</a:t>
            </a:r>
            <a:r>
              <a:rPr lang="en-ZA" sz="4000" dirty="0" smtClean="0"/>
              <a:t> word </a:t>
            </a:r>
            <a:r>
              <a:rPr lang="en-ZA" sz="4000" dirty="0" err="1" smtClean="0"/>
              <a:t>gebruik</a:t>
            </a:r>
            <a:r>
              <a:rPr lang="en-ZA" sz="4000" dirty="0" smtClean="0"/>
              <a:t> om </a:t>
            </a:r>
            <a:r>
              <a:rPr lang="en-ZA" sz="4000" dirty="0" err="1" smtClean="0"/>
              <a:t>wonde</a:t>
            </a:r>
            <a:r>
              <a:rPr lang="en-ZA" sz="4000" dirty="0" smtClean="0"/>
              <a:t> </a:t>
            </a:r>
            <a:r>
              <a:rPr lang="en-ZA" sz="4000" dirty="0" err="1" smtClean="0"/>
              <a:t>mee</a:t>
            </a:r>
            <a:r>
              <a:rPr lang="en-ZA" sz="4000" dirty="0" smtClean="0"/>
              <a:t> in </a:t>
            </a:r>
            <a:r>
              <a:rPr lang="en-ZA" sz="4000" dirty="0" err="1" smtClean="0"/>
              <a:t>te</a:t>
            </a:r>
            <a:r>
              <a:rPr lang="en-ZA" sz="4000" dirty="0" smtClean="0"/>
              <a:t> </a:t>
            </a:r>
            <a:r>
              <a:rPr lang="en-ZA" sz="4000" dirty="0" err="1" smtClean="0"/>
              <a:t>vryf</a:t>
            </a:r>
            <a:endParaRPr lang="en-ZA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666" y="2969880"/>
            <a:ext cx="4147355" cy="324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2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6" b="23437"/>
          <a:stretch/>
        </p:blipFill>
        <p:spPr>
          <a:xfrm>
            <a:off x="3852933" y="2677450"/>
            <a:ext cx="4076700" cy="3807726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455761" y="11242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b="1" dirty="0" err="1" smtClean="0"/>
              <a:t>Interessante</a:t>
            </a:r>
            <a:r>
              <a:rPr lang="en-ZA" b="1" dirty="0" smtClean="0"/>
              <a:t> </a:t>
            </a:r>
            <a:r>
              <a:rPr lang="en-ZA" b="1" dirty="0" err="1" smtClean="0"/>
              <a:t>feite</a:t>
            </a:r>
            <a:r>
              <a:rPr lang="en-ZA" b="1" dirty="0" smtClean="0"/>
              <a:t> </a:t>
            </a:r>
            <a:r>
              <a:rPr lang="en-ZA" b="1" dirty="0" err="1" smtClean="0"/>
              <a:t>oor</a:t>
            </a:r>
            <a:r>
              <a:rPr lang="en-ZA" b="1" dirty="0" smtClean="0"/>
              <a:t> </a:t>
            </a:r>
            <a:r>
              <a:rPr lang="en-ZA" b="1" dirty="0" err="1" smtClean="0"/>
              <a:t>sout</a:t>
            </a:r>
            <a:endParaRPr lang="en-ZA" b="1" dirty="0"/>
          </a:p>
        </p:txBody>
      </p:sp>
    </p:spTree>
    <p:extLst>
      <p:ext uri="{BB962C8B-B14F-4D97-AF65-F5344CB8AC3E}">
        <p14:creationId xmlns:p14="http://schemas.microsoft.com/office/powerpoint/2010/main" val="213670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2138" y="259306"/>
            <a:ext cx="11177516" cy="6127845"/>
          </a:xfrm>
        </p:spPr>
        <p:txBody>
          <a:bodyPr>
            <a:normAutofit/>
          </a:bodyPr>
          <a:lstStyle/>
          <a:p>
            <a:r>
              <a:rPr lang="en-ZA" sz="4000" dirty="0"/>
              <a:t>In die </a:t>
            </a:r>
            <a:r>
              <a:rPr lang="en-ZA" sz="4000" dirty="0" err="1"/>
              <a:t>Romeinse</a:t>
            </a:r>
            <a:r>
              <a:rPr lang="en-ZA" sz="4000" dirty="0"/>
              <a:t> </a:t>
            </a:r>
            <a:r>
              <a:rPr lang="en-ZA" sz="4000" dirty="0" err="1"/>
              <a:t>tyd</a:t>
            </a:r>
            <a:r>
              <a:rPr lang="en-ZA" sz="4000" dirty="0"/>
              <a:t> was </a:t>
            </a:r>
            <a:r>
              <a:rPr lang="en-ZA" sz="4000" dirty="0" err="1"/>
              <a:t>dit</a:t>
            </a:r>
            <a:r>
              <a:rPr lang="en-ZA" sz="4000" dirty="0"/>
              <a:t> </a:t>
            </a:r>
            <a:r>
              <a:rPr lang="en-ZA" sz="4000" dirty="0" err="1"/>
              <a:t>moeilik</a:t>
            </a:r>
            <a:r>
              <a:rPr lang="en-ZA" sz="4000" dirty="0"/>
              <a:t> om </a:t>
            </a:r>
            <a:r>
              <a:rPr lang="en-ZA" sz="4000" dirty="0" err="1" smtClean="0"/>
              <a:t>sout</a:t>
            </a:r>
            <a:r>
              <a:rPr lang="en-ZA" sz="4000" dirty="0" smtClean="0"/>
              <a:t> in </a:t>
            </a:r>
            <a:r>
              <a:rPr lang="en-ZA" sz="4000" dirty="0"/>
              <a:t>die </a:t>
            </a:r>
            <a:r>
              <a:rPr lang="en-ZA" sz="4000" dirty="0" err="1"/>
              <a:t>hande</a:t>
            </a:r>
            <a:r>
              <a:rPr lang="en-ZA" sz="4000" dirty="0"/>
              <a:t> </a:t>
            </a:r>
            <a:r>
              <a:rPr lang="en-ZA" sz="4000" dirty="0" err="1"/>
              <a:t>te</a:t>
            </a:r>
            <a:r>
              <a:rPr lang="en-ZA" sz="4000" dirty="0"/>
              <a:t> </a:t>
            </a:r>
            <a:r>
              <a:rPr lang="en-ZA" sz="4000" dirty="0" err="1"/>
              <a:t>kry</a:t>
            </a:r>
            <a:r>
              <a:rPr lang="en-ZA" sz="4000" dirty="0"/>
              <a:t> </a:t>
            </a:r>
            <a:r>
              <a:rPr lang="en-ZA" sz="4000" dirty="0" err="1"/>
              <a:t>en</a:t>
            </a:r>
            <a:r>
              <a:rPr lang="en-ZA" sz="4000" dirty="0"/>
              <a:t> is </a:t>
            </a:r>
            <a:r>
              <a:rPr lang="en-ZA" sz="4000" dirty="0" err="1"/>
              <a:t>dus</a:t>
            </a:r>
            <a:r>
              <a:rPr lang="en-ZA" sz="4000" dirty="0"/>
              <a:t> as </a:t>
            </a:r>
            <a:r>
              <a:rPr lang="en-ZA" sz="4000" dirty="0" err="1"/>
              <a:t>baie</a:t>
            </a:r>
            <a:r>
              <a:rPr lang="en-ZA" sz="4000" dirty="0"/>
              <a:t> </a:t>
            </a:r>
            <a:r>
              <a:rPr lang="en-ZA" sz="4000" dirty="0" err="1"/>
              <a:t>kosbaar</a:t>
            </a:r>
            <a:r>
              <a:rPr lang="en-ZA" sz="4000" dirty="0"/>
              <a:t> </a:t>
            </a:r>
            <a:r>
              <a:rPr lang="en-ZA" sz="4000" dirty="0" err="1"/>
              <a:t>beskou</a:t>
            </a:r>
            <a:endParaRPr lang="en-ZA" sz="4000" dirty="0" smtClean="0"/>
          </a:p>
          <a:p>
            <a:r>
              <a:rPr lang="en-ZA" sz="4000" dirty="0" err="1"/>
              <a:t>S</a:t>
            </a:r>
            <a:r>
              <a:rPr lang="en-ZA" sz="4000" dirty="0" err="1" smtClean="0"/>
              <a:t>out</a:t>
            </a:r>
            <a:r>
              <a:rPr lang="en-ZA" sz="4000" dirty="0" smtClean="0"/>
              <a:t> was die </a:t>
            </a:r>
            <a:r>
              <a:rPr lang="en-ZA" sz="4000" dirty="0" err="1" smtClean="0"/>
              <a:t>olie</a:t>
            </a:r>
            <a:r>
              <a:rPr lang="en-ZA" sz="4000" dirty="0" smtClean="0"/>
              <a:t> van </a:t>
            </a:r>
            <a:r>
              <a:rPr lang="en-ZA" sz="4000" dirty="0" err="1" smtClean="0"/>
              <a:t>daai</a:t>
            </a:r>
            <a:r>
              <a:rPr lang="en-ZA" sz="4000" dirty="0" smtClean="0"/>
              <a:t> </a:t>
            </a:r>
            <a:r>
              <a:rPr lang="en-ZA" sz="4000" dirty="0" err="1" smtClean="0"/>
              <a:t>tyd</a:t>
            </a:r>
            <a:r>
              <a:rPr lang="en-ZA" sz="4000" dirty="0" smtClean="0"/>
              <a:t> </a:t>
            </a:r>
            <a:r>
              <a:rPr lang="en-ZA" sz="4000" dirty="0" err="1" smtClean="0"/>
              <a:t>gewees</a:t>
            </a:r>
            <a:r>
              <a:rPr lang="en-ZA" sz="4000" dirty="0" smtClean="0"/>
              <a:t> </a:t>
            </a:r>
          </a:p>
          <a:p>
            <a:r>
              <a:rPr lang="en-ZA" sz="4000" dirty="0" smtClean="0"/>
              <a:t>Die </a:t>
            </a:r>
            <a:r>
              <a:rPr lang="en-ZA" sz="4000" dirty="0" err="1" smtClean="0"/>
              <a:t>een</a:t>
            </a:r>
            <a:r>
              <a:rPr lang="en-ZA" sz="4000" dirty="0" smtClean="0"/>
              <a:t> wat die </a:t>
            </a:r>
            <a:r>
              <a:rPr lang="en-ZA" sz="4000" dirty="0" err="1" smtClean="0"/>
              <a:t>sout</a:t>
            </a:r>
            <a:r>
              <a:rPr lang="en-ZA" sz="4000" dirty="0" smtClean="0"/>
              <a:t> </a:t>
            </a:r>
            <a:r>
              <a:rPr lang="en-ZA" sz="4000" dirty="0" err="1" smtClean="0"/>
              <a:t>gehad</a:t>
            </a:r>
            <a:r>
              <a:rPr lang="en-ZA" sz="4000" dirty="0" smtClean="0"/>
              <a:t> het, het die mag in die land </a:t>
            </a:r>
            <a:r>
              <a:rPr lang="en-ZA" sz="4000" dirty="0" err="1" smtClean="0"/>
              <a:t>gehad</a:t>
            </a:r>
            <a:r>
              <a:rPr lang="en-ZA" sz="4000" dirty="0" smtClean="0"/>
              <a:t>,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131" y="3001644"/>
            <a:ext cx="4237061" cy="326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9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2138" y="259306"/>
            <a:ext cx="11177516" cy="6127845"/>
          </a:xfrm>
        </p:spPr>
        <p:txBody>
          <a:bodyPr>
            <a:normAutofit/>
          </a:bodyPr>
          <a:lstStyle/>
          <a:p>
            <a:r>
              <a:rPr lang="en-ZA" sz="4000" dirty="0" smtClean="0"/>
              <a:t>Die </a:t>
            </a:r>
            <a:r>
              <a:rPr lang="en-ZA" sz="4000" dirty="0" err="1" smtClean="0"/>
              <a:t>een</a:t>
            </a:r>
            <a:r>
              <a:rPr lang="en-ZA" sz="4000" dirty="0" smtClean="0"/>
              <a:t> wat die </a:t>
            </a:r>
            <a:r>
              <a:rPr lang="en-ZA" sz="4000" dirty="0" err="1" smtClean="0"/>
              <a:t>sout</a:t>
            </a:r>
            <a:r>
              <a:rPr lang="en-ZA" sz="4000" dirty="0" smtClean="0"/>
              <a:t> </a:t>
            </a:r>
            <a:r>
              <a:rPr lang="en-ZA" sz="4000" dirty="0" err="1" smtClean="0"/>
              <a:t>gehad</a:t>
            </a:r>
            <a:r>
              <a:rPr lang="en-ZA" sz="4000" dirty="0" smtClean="0"/>
              <a:t> het, het die </a:t>
            </a:r>
            <a:r>
              <a:rPr lang="en-ZA" sz="4000" dirty="0" err="1" smtClean="0"/>
              <a:t>kos</a:t>
            </a:r>
            <a:r>
              <a:rPr lang="en-ZA" sz="4000" dirty="0" smtClean="0"/>
              <a:t> in die land </a:t>
            </a:r>
            <a:r>
              <a:rPr lang="en-ZA" sz="4000" dirty="0" err="1" smtClean="0"/>
              <a:t>beheer</a:t>
            </a:r>
            <a:endParaRPr lang="en-ZA" sz="4000" dirty="0" smtClean="0"/>
          </a:p>
          <a:p>
            <a:r>
              <a:rPr lang="en-ZA" sz="4000" dirty="0" err="1" smtClean="0"/>
              <a:t>Roomse</a:t>
            </a:r>
            <a:r>
              <a:rPr lang="en-ZA" sz="4000" dirty="0" smtClean="0"/>
              <a:t> </a:t>
            </a:r>
            <a:r>
              <a:rPr lang="en-ZA" sz="4000" dirty="0" err="1" smtClean="0"/>
              <a:t>soldate</a:t>
            </a:r>
            <a:r>
              <a:rPr lang="en-ZA" sz="4000" dirty="0" smtClean="0"/>
              <a:t> is </a:t>
            </a:r>
            <a:r>
              <a:rPr lang="en-ZA" sz="4000" dirty="0" err="1" smtClean="0"/>
              <a:t>baie</a:t>
            </a:r>
            <a:r>
              <a:rPr lang="en-ZA" sz="4000" dirty="0" smtClean="0"/>
              <a:t> </a:t>
            </a:r>
            <a:r>
              <a:rPr lang="en-ZA" sz="4000" dirty="0" err="1" smtClean="0"/>
              <a:t>keer</a:t>
            </a:r>
            <a:r>
              <a:rPr lang="en-ZA" sz="4000" dirty="0" smtClean="0"/>
              <a:t> met </a:t>
            </a:r>
            <a:r>
              <a:rPr lang="en-ZA" sz="4000" dirty="0" err="1" smtClean="0"/>
              <a:t>sout</a:t>
            </a:r>
            <a:r>
              <a:rPr lang="en-ZA" sz="4000" dirty="0" smtClean="0"/>
              <a:t> </a:t>
            </a:r>
            <a:r>
              <a:rPr lang="en-ZA" sz="4000" dirty="0" err="1" smtClean="0"/>
              <a:t>betaal</a:t>
            </a:r>
            <a:r>
              <a:rPr lang="en-ZA" sz="4000" dirty="0" smtClean="0"/>
              <a:t> </a:t>
            </a:r>
            <a:r>
              <a:rPr lang="en-ZA" sz="4000" dirty="0" err="1" smtClean="0"/>
              <a:t>i.p.v</a:t>
            </a:r>
            <a:r>
              <a:rPr lang="en-ZA" sz="4000" dirty="0" smtClean="0"/>
              <a:t>. geld as </a:t>
            </a:r>
            <a:r>
              <a:rPr lang="en-ZA" sz="4000" dirty="0" err="1" smtClean="0"/>
              <a:t>hulle</a:t>
            </a:r>
            <a:r>
              <a:rPr lang="en-ZA" sz="4000" dirty="0" smtClean="0"/>
              <a:t> </a:t>
            </a:r>
            <a:r>
              <a:rPr lang="en-ZA" sz="4000" dirty="0" err="1" smtClean="0"/>
              <a:t>salaris</a:t>
            </a:r>
            <a:endParaRPr lang="en-ZA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30" y="2135369"/>
            <a:ext cx="2936543" cy="447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86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09433" y="378773"/>
            <a:ext cx="10834688" cy="5811838"/>
          </a:xfrm>
        </p:spPr>
        <p:txBody>
          <a:bodyPr>
            <a:normAutofit/>
          </a:bodyPr>
          <a:lstStyle/>
          <a:p>
            <a:r>
              <a:rPr lang="en-ZA" sz="4000" dirty="0" err="1" smtClean="0"/>
              <a:t>Pasgebore</a:t>
            </a:r>
            <a:r>
              <a:rPr lang="en-ZA" sz="4000" dirty="0" smtClean="0"/>
              <a:t> </a:t>
            </a:r>
            <a:r>
              <a:rPr lang="en-ZA" sz="4000" dirty="0" err="1" smtClean="0"/>
              <a:t>babatjies</a:t>
            </a:r>
            <a:r>
              <a:rPr lang="en-ZA" sz="4000" dirty="0" smtClean="0"/>
              <a:t> is in </a:t>
            </a:r>
            <a:r>
              <a:rPr lang="en-ZA" sz="4000" dirty="0" err="1" smtClean="0"/>
              <a:t>Bybel</a:t>
            </a:r>
            <a:r>
              <a:rPr lang="en-ZA" sz="4000" dirty="0" smtClean="0"/>
              <a:t> se </a:t>
            </a:r>
            <a:r>
              <a:rPr lang="en-ZA" sz="4000" dirty="0" err="1" smtClean="0"/>
              <a:t>tye</a:t>
            </a:r>
            <a:r>
              <a:rPr lang="en-ZA" sz="4000" dirty="0" smtClean="0"/>
              <a:t> met </a:t>
            </a:r>
            <a:r>
              <a:rPr lang="en-ZA" sz="4000" dirty="0" err="1" smtClean="0"/>
              <a:t>sout</a:t>
            </a:r>
            <a:r>
              <a:rPr lang="en-ZA" sz="4000" dirty="0" smtClean="0"/>
              <a:t> </a:t>
            </a:r>
            <a:r>
              <a:rPr lang="en-ZA" sz="4000" dirty="0" err="1" smtClean="0"/>
              <a:t>gewas</a:t>
            </a:r>
            <a:r>
              <a:rPr lang="en-ZA" sz="4000" dirty="0" smtClean="0"/>
              <a:t> om </a:t>
            </a:r>
            <a:r>
              <a:rPr lang="en-ZA" sz="4000" dirty="0" err="1" smtClean="0"/>
              <a:t>kieme</a:t>
            </a:r>
            <a:r>
              <a:rPr lang="en-ZA" sz="4000" dirty="0" smtClean="0"/>
              <a:t> </a:t>
            </a:r>
            <a:r>
              <a:rPr lang="en-ZA" sz="4000" dirty="0" err="1" smtClean="0"/>
              <a:t>dood</a:t>
            </a:r>
            <a:r>
              <a:rPr lang="en-ZA" sz="4000" dirty="0" smtClean="0"/>
              <a:t> </a:t>
            </a:r>
            <a:r>
              <a:rPr lang="en-ZA" sz="4000" dirty="0" err="1" smtClean="0"/>
              <a:t>te</a:t>
            </a:r>
            <a:r>
              <a:rPr lang="en-ZA" sz="4000" dirty="0" smtClean="0"/>
              <a:t> </a:t>
            </a:r>
            <a:r>
              <a:rPr lang="en-ZA" sz="4000" dirty="0" err="1" smtClean="0"/>
              <a:t>maak</a:t>
            </a:r>
            <a:endParaRPr lang="en-ZA" sz="4000" dirty="0" smtClean="0"/>
          </a:p>
          <a:p>
            <a:r>
              <a:rPr lang="en-ZA" sz="4000" dirty="0" smtClean="0"/>
              <a:t>In </a:t>
            </a:r>
            <a:r>
              <a:rPr lang="en-ZA" sz="4000" dirty="0" err="1" smtClean="0"/>
              <a:t>Bybel</a:t>
            </a:r>
            <a:r>
              <a:rPr lang="en-ZA" sz="4000" dirty="0" smtClean="0"/>
              <a:t> se </a:t>
            </a:r>
            <a:r>
              <a:rPr lang="en-ZA" sz="4000" dirty="0" err="1" smtClean="0"/>
              <a:t>tye</a:t>
            </a:r>
            <a:r>
              <a:rPr lang="en-ZA" sz="4000" dirty="0" smtClean="0"/>
              <a:t> het </a:t>
            </a:r>
            <a:r>
              <a:rPr lang="en-ZA" sz="4000" dirty="0" err="1" smtClean="0"/>
              <a:t>vriende</a:t>
            </a:r>
            <a:r>
              <a:rPr lang="en-ZA" sz="4000" dirty="0" smtClean="0"/>
              <a:t> </a:t>
            </a:r>
            <a:r>
              <a:rPr lang="en-ZA" sz="4000" dirty="0" err="1" smtClean="0"/>
              <a:t>vir</a:t>
            </a:r>
            <a:r>
              <a:rPr lang="en-ZA" sz="4000" dirty="0" smtClean="0"/>
              <a:t> </a:t>
            </a:r>
            <a:r>
              <a:rPr lang="en-ZA" sz="4000" dirty="0" err="1" smtClean="0"/>
              <a:t>mekaar</a:t>
            </a:r>
            <a:r>
              <a:rPr lang="en-ZA" sz="4000" dirty="0" smtClean="0"/>
              <a:t> </a:t>
            </a:r>
            <a:r>
              <a:rPr lang="en-ZA" sz="4000" dirty="0" err="1" smtClean="0"/>
              <a:t>sout</a:t>
            </a:r>
            <a:r>
              <a:rPr lang="en-ZA" sz="4000" dirty="0" smtClean="0"/>
              <a:t> </a:t>
            </a:r>
            <a:r>
              <a:rPr lang="en-ZA" sz="4000" dirty="0" err="1" smtClean="0"/>
              <a:t>gegee</a:t>
            </a:r>
            <a:r>
              <a:rPr lang="en-ZA" sz="4000" dirty="0" smtClean="0"/>
              <a:t> om </a:t>
            </a:r>
            <a:r>
              <a:rPr lang="en-ZA" sz="4000" dirty="0" err="1" smtClean="0"/>
              <a:t>te</a:t>
            </a:r>
            <a:r>
              <a:rPr lang="en-ZA" sz="4000" dirty="0" smtClean="0"/>
              <a:t> </a:t>
            </a:r>
            <a:r>
              <a:rPr lang="en-ZA" sz="4000" dirty="0" err="1" smtClean="0"/>
              <a:t>wys</a:t>
            </a:r>
            <a:r>
              <a:rPr lang="en-ZA" sz="4000" dirty="0" smtClean="0"/>
              <a:t> </a:t>
            </a:r>
            <a:r>
              <a:rPr lang="en-ZA" sz="4000" dirty="0" err="1" smtClean="0"/>
              <a:t>hulle</a:t>
            </a:r>
            <a:r>
              <a:rPr lang="en-ZA" sz="4000" dirty="0" smtClean="0"/>
              <a:t> is </a:t>
            </a:r>
            <a:r>
              <a:rPr lang="en-ZA" sz="4000" dirty="0" err="1" smtClean="0"/>
              <a:t>vriende</a:t>
            </a:r>
            <a:endParaRPr lang="en-ZA" sz="4000" dirty="0" smtClean="0"/>
          </a:p>
          <a:p>
            <a:r>
              <a:rPr lang="en-ZA" sz="4000" dirty="0" smtClean="0"/>
              <a:t>Dis </a:t>
            </a:r>
            <a:r>
              <a:rPr lang="en-ZA" sz="4000" dirty="0" err="1" smtClean="0"/>
              <a:t>ook</a:t>
            </a:r>
            <a:r>
              <a:rPr lang="en-ZA" sz="4000" dirty="0" smtClean="0"/>
              <a:t> </a:t>
            </a:r>
            <a:r>
              <a:rPr lang="en-ZA" sz="4000" dirty="0" err="1" smtClean="0"/>
              <a:t>gebruik</a:t>
            </a:r>
            <a:r>
              <a:rPr lang="en-ZA" sz="4000" dirty="0" smtClean="0"/>
              <a:t> op </a:t>
            </a:r>
            <a:r>
              <a:rPr lang="en-ZA" sz="4000" dirty="0" err="1" smtClean="0"/>
              <a:t>diere</a:t>
            </a:r>
            <a:r>
              <a:rPr lang="en-ZA" sz="4000" dirty="0" smtClean="0"/>
              <a:t> is </a:t>
            </a:r>
            <a:r>
              <a:rPr lang="en-ZA" sz="4000" dirty="0" err="1" smtClean="0"/>
              <a:t>velle</a:t>
            </a:r>
            <a:r>
              <a:rPr lang="en-ZA" sz="4000" dirty="0" smtClean="0"/>
              <a:t> om later </a:t>
            </a:r>
            <a:r>
              <a:rPr lang="en-ZA" sz="4000" dirty="0" err="1" smtClean="0"/>
              <a:t>klere</a:t>
            </a:r>
            <a:r>
              <a:rPr lang="en-ZA" sz="4000" dirty="0" smtClean="0"/>
              <a:t> van </a:t>
            </a:r>
            <a:r>
              <a:rPr lang="en-ZA" sz="4000" dirty="0" err="1" smtClean="0"/>
              <a:t>te</a:t>
            </a:r>
            <a:r>
              <a:rPr lang="en-ZA" sz="4000" dirty="0" smtClean="0"/>
              <a:t> </a:t>
            </a:r>
            <a:r>
              <a:rPr lang="en-ZA" sz="4000" dirty="0" err="1" smtClean="0"/>
              <a:t>maak</a:t>
            </a:r>
            <a:endParaRPr lang="en-ZA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175" y="3884766"/>
            <a:ext cx="4510443" cy="263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2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54842" y="310534"/>
            <a:ext cx="11436350" cy="6089650"/>
          </a:xfrm>
        </p:spPr>
        <p:txBody>
          <a:bodyPr>
            <a:normAutofit/>
          </a:bodyPr>
          <a:lstStyle/>
          <a:p>
            <a:r>
              <a:rPr lang="en-ZA" sz="4000" dirty="0" err="1" smtClean="0"/>
              <a:t>Sout</a:t>
            </a:r>
            <a:r>
              <a:rPr lang="en-ZA" sz="4000" dirty="0" smtClean="0"/>
              <a:t> is </a:t>
            </a:r>
            <a:r>
              <a:rPr lang="en-ZA" sz="4000" dirty="0" err="1" smtClean="0"/>
              <a:t>deel</a:t>
            </a:r>
            <a:r>
              <a:rPr lang="en-ZA" sz="4000" dirty="0" smtClean="0"/>
              <a:t> van die </a:t>
            </a:r>
            <a:r>
              <a:rPr lang="en-ZA" sz="4000" dirty="0" err="1" smtClean="0"/>
              <a:t>bestandele</a:t>
            </a:r>
            <a:r>
              <a:rPr lang="en-ZA" sz="4000" dirty="0" smtClean="0"/>
              <a:t> van 14 000 </a:t>
            </a:r>
            <a:r>
              <a:rPr lang="en-ZA" sz="4000" dirty="0" err="1" smtClean="0"/>
              <a:t>produkte</a:t>
            </a:r>
            <a:r>
              <a:rPr lang="en-ZA" sz="4000" dirty="0" smtClean="0"/>
              <a:t> </a:t>
            </a:r>
            <a:r>
              <a:rPr lang="en-ZA" sz="4000" dirty="0" err="1" smtClean="0"/>
              <a:t>soos</a:t>
            </a:r>
            <a:r>
              <a:rPr lang="en-ZA" sz="4000" dirty="0" smtClean="0"/>
              <a:t>:</a:t>
            </a:r>
          </a:p>
          <a:p>
            <a:pPr marL="0" indent="0">
              <a:buNone/>
            </a:pPr>
            <a:r>
              <a:rPr lang="en-ZA" sz="4000" dirty="0" smtClean="0"/>
              <a:t> </a:t>
            </a:r>
          </a:p>
          <a:p>
            <a:r>
              <a:rPr lang="en-ZA" sz="4000" dirty="0" err="1" smtClean="0"/>
              <a:t>Plastiek</a:t>
            </a:r>
            <a:endParaRPr lang="en-ZA" sz="4000" dirty="0" smtClean="0"/>
          </a:p>
          <a:p>
            <a:r>
              <a:rPr lang="en-ZA" sz="4000" dirty="0" smtClean="0"/>
              <a:t>Papier</a:t>
            </a:r>
          </a:p>
          <a:p>
            <a:r>
              <a:rPr lang="en-ZA" sz="4000" dirty="0" err="1" smtClean="0"/>
              <a:t>Glas</a:t>
            </a:r>
            <a:endParaRPr lang="en-ZA" sz="4000" dirty="0" smtClean="0"/>
          </a:p>
          <a:p>
            <a:r>
              <a:rPr lang="en-ZA" sz="4000" dirty="0" smtClean="0"/>
              <a:t>Seep</a:t>
            </a:r>
          </a:p>
          <a:p>
            <a:r>
              <a:rPr lang="en-ZA" sz="4000" dirty="0" err="1" smtClean="0"/>
              <a:t>Waspoeier</a:t>
            </a:r>
            <a:r>
              <a:rPr lang="en-ZA" sz="4000" dirty="0" smtClean="0"/>
              <a:t> </a:t>
            </a:r>
          </a:p>
          <a:p>
            <a:r>
              <a:rPr lang="en-ZA" sz="4000" dirty="0" err="1" smtClean="0"/>
              <a:t>En</a:t>
            </a:r>
            <a:r>
              <a:rPr lang="en-ZA" sz="4000" dirty="0" smtClean="0"/>
              <a:t> nog BAIE </a:t>
            </a:r>
            <a:r>
              <a:rPr lang="en-ZA" sz="4000" dirty="0" err="1" smtClean="0"/>
              <a:t>meer</a:t>
            </a:r>
            <a:endParaRPr lang="en-ZA" sz="4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7" t="14034"/>
          <a:stretch/>
        </p:blipFill>
        <p:spPr>
          <a:xfrm>
            <a:off x="5377218" y="4446920"/>
            <a:ext cx="3193122" cy="19532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6" r="18188"/>
          <a:stretch/>
        </p:blipFill>
        <p:spPr>
          <a:xfrm>
            <a:off x="9089410" y="1224169"/>
            <a:ext cx="2046900" cy="21428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7" r="24043"/>
          <a:stretch/>
        </p:blipFill>
        <p:spPr>
          <a:xfrm>
            <a:off x="8766111" y="3355359"/>
            <a:ext cx="3075371" cy="304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6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54842" y="296886"/>
            <a:ext cx="10971213" cy="5811838"/>
          </a:xfrm>
        </p:spPr>
        <p:txBody>
          <a:bodyPr>
            <a:normAutofit/>
          </a:bodyPr>
          <a:lstStyle/>
          <a:p>
            <a:r>
              <a:rPr lang="en-ZA" sz="4000" dirty="0" smtClean="0"/>
              <a:t>Elke </a:t>
            </a:r>
            <a:r>
              <a:rPr lang="en-ZA" sz="4000" dirty="0" err="1" smtClean="0"/>
              <a:t>sel</a:t>
            </a:r>
            <a:r>
              <a:rPr lang="en-ZA" sz="4000" dirty="0" smtClean="0"/>
              <a:t> in </a:t>
            </a:r>
            <a:r>
              <a:rPr lang="en-ZA" sz="4000" dirty="0" err="1" smtClean="0"/>
              <a:t>jou</a:t>
            </a:r>
            <a:r>
              <a:rPr lang="en-ZA" sz="4000" dirty="0" smtClean="0"/>
              <a:t> </a:t>
            </a:r>
            <a:r>
              <a:rPr lang="en-ZA" sz="4000" dirty="0" err="1" smtClean="0"/>
              <a:t>liggaam</a:t>
            </a:r>
            <a:r>
              <a:rPr lang="en-ZA" sz="4000" dirty="0" smtClean="0"/>
              <a:t> </a:t>
            </a:r>
            <a:r>
              <a:rPr lang="en-ZA" sz="4000" dirty="0" err="1" smtClean="0"/>
              <a:t>bevat</a:t>
            </a:r>
            <a:r>
              <a:rPr lang="en-ZA" sz="4000" dirty="0" smtClean="0"/>
              <a:t> </a:t>
            </a:r>
            <a:r>
              <a:rPr lang="en-ZA" sz="4000" dirty="0" err="1" smtClean="0"/>
              <a:t>sout</a:t>
            </a:r>
            <a:endParaRPr lang="en-ZA" sz="4000" dirty="0" smtClean="0"/>
          </a:p>
          <a:p>
            <a:r>
              <a:rPr lang="en-ZA" sz="4000" dirty="0" smtClean="0"/>
              <a:t>Die </a:t>
            </a:r>
            <a:r>
              <a:rPr lang="en-ZA" sz="4000" dirty="0" err="1" smtClean="0"/>
              <a:t>sout</a:t>
            </a:r>
            <a:r>
              <a:rPr lang="en-ZA" sz="4000" dirty="0" smtClean="0"/>
              <a:t> in ‘n </a:t>
            </a:r>
            <a:r>
              <a:rPr lang="en-ZA" sz="4000" dirty="0" err="1" smtClean="0"/>
              <a:t>volwassene</a:t>
            </a:r>
            <a:r>
              <a:rPr lang="en-ZA" sz="4000" dirty="0" smtClean="0"/>
              <a:t> se </a:t>
            </a:r>
            <a:r>
              <a:rPr lang="en-ZA" sz="4000" dirty="0" err="1" smtClean="0"/>
              <a:t>lyf</a:t>
            </a:r>
            <a:r>
              <a:rPr lang="en-ZA" sz="4000" dirty="0" smtClean="0"/>
              <a:t> is </a:t>
            </a:r>
            <a:r>
              <a:rPr lang="en-ZA" sz="4000" dirty="0" err="1" smtClean="0"/>
              <a:t>omtrent</a:t>
            </a:r>
            <a:r>
              <a:rPr lang="en-ZA" sz="4000" dirty="0" smtClean="0"/>
              <a:t> 250g</a:t>
            </a:r>
          </a:p>
          <a:p>
            <a:endParaRPr lang="en-ZA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567" y="2028967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5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198</Words>
  <Application>Microsoft Office PowerPoint</Application>
  <PresentationFormat>Widescreen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Interessante feite oor sout</dc:title>
  <dc:creator>Annatjie Stander</dc:creator>
  <cp:lastModifiedBy>Annatjie Stander</cp:lastModifiedBy>
  <cp:revision>10</cp:revision>
  <dcterms:created xsi:type="dcterms:W3CDTF">2017-10-03T16:23:03Z</dcterms:created>
  <dcterms:modified xsi:type="dcterms:W3CDTF">2017-10-03T18:41:28Z</dcterms:modified>
</cp:coreProperties>
</file>