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56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B8903D-8EC3-4A2F-887A-EC39B44168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00D0181-ED60-4E1E-95BE-A3D1E43ADC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3E58D45-911C-4A09-B738-CB5A80AD5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2B5AF-F37D-4C0D-B246-5837D8C31E69}" type="datetimeFigureOut">
              <a:rPr lang="en-ZA" smtClean="0"/>
              <a:t>2018/06/05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EEE1F88-9AB0-46D2-8F6A-48864F51E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229BC8D-935F-490F-ADC8-F4E9980BC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313AB-DD34-48D0-8168-900B41BAED3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16284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D029E2-A114-4C8C-8280-BD84629D4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CD7EFC-723E-44FE-9571-E67663D53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DECDB04-C22F-4F26-8024-991AA2C0B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2B5AF-F37D-4C0D-B246-5837D8C31E69}" type="datetimeFigureOut">
              <a:rPr lang="en-ZA" smtClean="0"/>
              <a:t>2018/06/05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D0945AD-5C05-4EF9-A258-984454A40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0F8F5AB-2E68-42A7-9D80-5C4D4971C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313AB-DD34-48D0-8168-900B41BAED3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37617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0A9991-463F-4131-9649-C133AACC8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91B0A2E-AF78-4877-BCEB-54474C92C5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59CC620-6FCF-43D3-ADC1-7019C0FAD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2B5AF-F37D-4C0D-B246-5837D8C31E69}" type="datetimeFigureOut">
              <a:rPr lang="en-ZA" smtClean="0"/>
              <a:t>2018/06/05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FD31484-A467-4F36-924C-5A89AEAFD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85505AE-C331-4F21-8B2A-60B0F6C67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313AB-DD34-48D0-8168-900B41BAED3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83610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2148C6-C0FA-4BE9-B3A2-8EE02E04C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64AF8DB-D968-4D5A-A06E-C3AC9FA6E4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4CBAAB4-5732-4185-AEC8-DAC281623A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0D6ECF9-79E4-41BC-945B-55ED925F2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2B5AF-F37D-4C0D-B246-5837D8C31E69}" type="datetimeFigureOut">
              <a:rPr lang="en-ZA" smtClean="0"/>
              <a:t>2018/06/05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B170F60-E7A8-41A7-A65C-54FFC4FAE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03356C2-A808-4763-9BB8-C8D7DDADF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313AB-DD34-48D0-8168-900B41BAED3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68318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F7BE0C-89E5-4348-B592-66A878CE5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ADCFA8F-0F24-436C-9E49-00DE20E7A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42B6D59-D9AE-4785-8C51-CA75137162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9C8F98A-E81F-49BA-9712-C648FB97DB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B992C0F-9D2D-45B4-8DFF-99DD3D2BBE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27D2492-3057-40F8-8AE8-5D6DB81B5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2B5AF-F37D-4C0D-B246-5837D8C31E69}" type="datetimeFigureOut">
              <a:rPr lang="en-ZA" smtClean="0"/>
              <a:t>2018/06/05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340D5B3-2ADC-4D82-B7EC-60E00097F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D0C473E0-D38A-4184-A730-A10CAB0AC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313AB-DD34-48D0-8168-900B41BAED3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59162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D2998E-9505-4245-AADE-D7B2098FA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ABE0002-219E-42CA-B423-3E97E27B8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2B5AF-F37D-4C0D-B246-5837D8C31E69}" type="datetimeFigureOut">
              <a:rPr lang="en-ZA" smtClean="0"/>
              <a:t>2018/06/05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5D9CCB5-593B-4360-8B11-CCE098CE6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7163275-6D03-4557-8C47-6011E6F8D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313AB-DD34-48D0-8168-900B41BAED3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69511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366EC65-5760-4140-9066-F00F4212B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2B5AF-F37D-4C0D-B246-5837D8C31E69}" type="datetimeFigureOut">
              <a:rPr lang="en-ZA" smtClean="0"/>
              <a:t>2018/06/05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CB16DB7-4587-4101-A09E-6C8019EF5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8BE8940-F370-4A64-9AC6-32E4A0A9C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313AB-DD34-48D0-8168-900B41BAED3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12843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03C534-36AE-474F-BA42-DD31BA127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1E883D2-5CA1-47DA-BB81-DCBE986A0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3238B84-3765-488D-AC1C-1684355454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27CC24A-59B1-47F1-9B7B-441750BA7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2B5AF-F37D-4C0D-B246-5837D8C31E69}" type="datetimeFigureOut">
              <a:rPr lang="en-ZA" smtClean="0"/>
              <a:t>2018/06/05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69D9025-0996-4F69-A32F-A0F342A64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139362D-069D-4FB9-B2D8-A7AC981BD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313AB-DD34-48D0-8168-900B41BAED3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6274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539F98-5CB3-440D-9214-3507C9C06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3229242-20E3-4141-9AC5-2CE0ED7986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CD53824-264D-4515-A84C-F791E94366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1B9D071-D563-469B-BBE5-D226A38E1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2B5AF-F37D-4C0D-B246-5837D8C31E69}" type="datetimeFigureOut">
              <a:rPr lang="en-ZA" smtClean="0"/>
              <a:t>2018/06/05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ADB2654-79D1-4608-9C2A-EE39E676F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0928B4B-7500-4298-8D10-3C18DDDF4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313AB-DD34-48D0-8168-900B41BAED3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20415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C44070-08DD-4937-9AC0-16AC1957A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E0C5880-8831-4BE6-8378-3F6E5853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27C8712-3354-434C-82FC-3CA5D95C7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2B5AF-F37D-4C0D-B246-5837D8C31E69}" type="datetimeFigureOut">
              <a:rPr lang="en-ZA" smtClean="0"/>
              <a:t>2018/06/05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38DD905-B09B-4D7D-A830-1DA4B865D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D1BF6AA-FBD6-4852-8F0B-7E886C259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313AB-DD34-48D0-8168-900B41BAED3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24061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96A0E2CD-07F0-438D-B203-01316AF99A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0365AA7-7BB0-4BDF-A57E-473CC7C7F6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0940F86-7DB9-4C7E-8826-2B220F1AB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2B5AF-F37D-4C0D-B246-5837D8C31E69}" type="datetimeFigureOut">
              <a:rPr lang="en-ZA" smtClean="0"/>
              <a:t>2018/06/05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A71516F-DE91-4648-B7B4-E39AA6370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0CF5E47-1563-4332-AFED-49F69E8E0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313AB-DD34-48D0-8168-900B41BAED3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66586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6E43C54C-CBC6-452C-B49B-095C0A9CB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3B06DB7-5C08-40DA-AEA9-EA7E98C296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6A631D3-DC80-459B-A61A-1F58676986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2B5AF-F37D-4C0D-B246-5837D8C31E69}" type="datetimeFigureOut">
              <a:rPr lang="en-ZA" smtClean="0"/>
              <a:t>2018/06/05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58D3490-F0C9-48E8-99AE-AB4ABE1C4E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73F0B1D-29C4-4126-97A5-D9E99B2ED5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313AB-DD34-48D0-8168-900B41BAED3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50085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ZA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Weet</a:t>
            </a:r>
            <a:r>
              <a:rPr lang="en-ZA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Gawes</a:t>
            </a:r>
            <a:endParaRPr lang="en-ZA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ZA" sz="4000" dirty="0" err="1" smtClean="0"/>
              <a:t>Onderskeiding</a:t>
            </a:r>
            <a:r>
              <a:rPr lang="en-ZA" sz="4000" dirty="0" smtClean="0"/>
              <a:t> van </a:t>
            </a:r>
            <a:r>
              <a:rPr lang="en-ZA" sz="4000" dirty="0" err="1" smtClean="0"/>
              <a:t>Geeste</a:t>
            </a:r>
            <a:endParaRPr lang="en-ZA" sz="4000" dirty="0"/>
          </a:p>
        </p:txBody>
      </p:sp>
    </p:spTree>
    <p:extLst>
      <p:ext uri="{BB962C8B-B14F-4D97-AF65-F5344CB8AC3E}">
        <p14:creationId xmlns:p14="http://schemas.microsoft.com/office/powerpoint/2010/main" val="406550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0376" y="487954"/>
            <a:ext cx="10515600" cy="5811838"/>
          </a:xfrm>
        </p:spPr>
        <p:txBody>
          <a:bodyPr/>
          <a:lstStyle/>
          <a:p>
            <a:pPr marL="0" indent="0">
              <a:buNone/>
            </a:pPr>
            <a:r>
              <a:rPr lang="en-ZA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INSTRUKSIES:</a:t>
            </a:r>
          </a:p>
          <a:p>
            <a:pPr marL="0" indent="0">
              <a:buNone/>
            </a:pPr>
            <a:endParaRPr lang="en-ZA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Tx/>
              <a:buChar char="-"/>
            </a:pPr>
            <a:r>
              <a:rPr lang="en-ZA" dirty="0" smtClean="0"/>
              <a:t>By </a:t>
            </a:r>
            <a:r>
              <a:rPr lang="en-ZA" dirty="0" err="1" smtClean="0"/>
              <a:t>elke</a:t>
            </a:r>
            <a:r>
              <a:rPr lang="en-ZA" dirty="0" smtClean="0"/>
              <a:t> </a:t>
            </a:r>
            <a:r>
              <a:rPr lang="en-ZA" dirty="0" err="1" smtClean="0"/>
              <a:t>skyfie</a:t>
            </a:r>
            <a:r>
              <a:rPr lang="en-ZA" dirty="0" smtClean="0"/>
              <a:t> is </a:t>
            </a:r>
            <a:r>
              <a:rPr lang="en-ZA" dirty="0" err="1" smtClean="0"/>
              <a:t>daar</a:t>
            </a:r>
            <a:r>
              <a:rPr lang="en-ZA" dirty="0" smtClean="0"/>
              <a:t> EEN </a:t>
            </a:r>
            <a:r>
              <a:rPr lang="en-ZA" dirty="0" err="1" smtClean="0"/>
              <a:t>foto</a:t>
            </a:r>
            <a:r>
              <a:rPr lang="en-ZA" dirty="0" smtClean="0"/>
              <a:t> wat </a:t>
            </a:r>
            <a:r>
              <a:rPr lang="en-ZA" dirty="0" err="1" smtClean="0"/>
              <a:t>nie</a:t>
            </a:r>
            <a:r>
              <a:rPr lang="en-ZA" dirty="0" smtClean="0"/>
              <a:t> pas </a:t>
            </a:r>
            <a:r>
              <a:rPr lang="en-ZA" dirty="0" err="1" smtClean="0"/>
              <a:t>nie</a:t>
            </a:r>
            <a:r>
              <a:rPr lang="en-ZA" dirty="0" smtClean="0"/>
              <a:t> / wat </a:t>
            </a:r>
            <a:r>
              <a:rPr lang="en-ZA" dirty="0" err="1" smtClean="0"/>
              <a:t>nie</a:t>
            </a:r>
            <a:r>
              <a:rPr lang="en-ZA" dirty="0" smtClean="0"/>
              <a:t> ‘real’ is </a:t>
            </a:r>
            <a:r>
              <a:rPr lang="en-ZA" dirty="0" err="1" smtClean="0"/>
              <a:t>nie</a:t>
            </a:r>
            <a:endParaRPr lang="en-ZA" dirty="0" smtClean="0"/>
          </a:p>
          <a:p>
            <a:pPr>
              <a:buFontTx/>
              <a:buChar char="-"/>
            </a:pPr>
            <a:r>
              <a:rPr lang="en-ZA" dirty="0" smtClean="0"/>
              <a:t>Die </a:t>
            </a:r>
            <a:r>
              <a:rPr lang="en-ZA" dirty="0" err="1" smtClean="0"/>
              <a:t>groepe</a:t>
            </a:r>
            <a:r>
              <a:rPr lang="en-ZA" dirty="0" smtClean="0"/>
              <a:t> </a:t>
            </a:r>
            <a:r>
              <a:rPr lang="en-ZA" dirty="0" err="1" smtClean="0"/>
              <a:t>moet</a:t>
            </a:r>
            <a:r>
              <a:rPr lang="en-ZA" dirty="0" smtClean="0"/>
              <a:t> </a:t>
            </a:r>
            <a:r>
              <a:rPr lang="en-ZA" dirty="0" err="1" smtClean="0"/>
              <a:t>kyk</a:t>
            </a:r>
            <a:r>
              <a:rPr lang="en-ZA" dirty="0" smtClean="0"/>
              <a:t> of </a:t>
            </a:r>
            <a:r>
              <a:rPr lang="en-ZA" dirty="0" err="1" smtClean="0"/>
              <a:t>hulle</a:t>
            </a:r>
            <a:r>
              <a:rPr lang="en-ZA" dirty="0" smtClean="0"/>
              <a:t> die ‘fake’ </a:t>
            </a:r>
            <a:r>
              <a:rPr lang="en-ZA" dirty="0" err="1" smtClean="0"/>
              <a:t>een</a:t>
            </a:r>
            <a:r>
              <a:rPr lang="en-ZA" dirty="0" smtClean="0"/>
              <a:t> </a:t>
            </a:r>
            <a:r>
              <a:rPr lang="en-ZA" dirty="0" err="1" smtClean="0"/>
              <a:t>kan</a:t>
            </a:r>
            <a:r>
              <a:rPr lang="en-ZA" dirty="0" smtClean="0"/>
              <a:t> </a:t>
            </a:r>
            <a:r>
              <a:rPr lang="en-ZA" dirty="0" err="1" smtClean="0"/>
              <a:t>identifiseer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1516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DEC978C-9900-459F-B440-3725F0A6E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6732" y="-6550"/>
            <a:ext cx="5805268" cy="33337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AA18EA2-B5B0-4035-AB03-E83598BB5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96000" cy="33337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529C72C-28B9-4A66-8B77-EBE708A228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" y="3333750"/>
            <a:ext cx="6096001" cy="35242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8495F37-A334-46BA-9FC8-CDF502AF84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6730" y="3380057"/>
            <a:ext cx="5805269" cy="34779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D22A190-50D5-403A-A33A-DCB660ACA76A}"/>
              </a:ext>
            </a:extLst>
          </p:cNvPr>
          <p:cNvSpPr txBox="1"/>
          <p:nvPr/>
        </p:nvSpPr>
        <p:spPr>
          <a:xfrm>
            <a:off x="185530" y="344557"/>
            <a:ext cx="9276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1</a:t>
            </a:r>
            <a:endParaRPr lang="en-ZA" sz="54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7FAABC3-35F9-4001-B91E-A22D7AD3484B}"/>
              </a:ext>
            </a:extLst>
          </p:cNvPr>
          <p:cNvSpPr txBox="1"/>
          <p:nvPr/>
        </p:nvSpPr>
        <p:spPr>
          <a:xfrm>
            <a:off x="6626903" y="-26352"/>
            <a:ext cx="10204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2</a:t>
            </a:r>
            <a:endParaRPr lang="en-ZA" sz="54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62F8F17-41D1-4487-91E0-89E6878FD329}"/>
              </a:ext>
            </a:extLst>
          </p:cNvPr>
          <p:cNvSpPr txBox="1"/>
          <p:nvPr/>
        </p:nvSpPr>
        <p:spPr>
          <a:xfrm>
            <a:off x="0" y="3678307"/>
            <a:ext cx="12589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3</a:t>
            </a:r>
            <a:endParaRPr lang="en-ZA" sz="60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F52569E-094C-43C8-A91A-B89B37A5F7EF}"/>
              </a:ext>
            </a:extLst>
          </p:cNvPr>
          <p:cNvSpPr txBox="1"/>
          <p:nvPr/>
        </p:nvSpPr>
        <p:spPr>
          <a:xfrm>
            <a:off x="11304104" y="3530801"/>
            <a:ext cx="6891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4</a:t>
            </a:r>
            <a:endParaRPr lang="en-ZA" sz="6000" dirty="0">
              <a:solidFill>
                <a:schemeClr val="bg1"/>
              </a:solidFill>
            </a:endParaRPr>
          </a:p>
        </p:txBody>
      </p:sp>
      <p:sp>
        <p:nvSpPr>
          <p:cNvPr id="11" name="Striped Right Arrow 10"/>
          <p:cNvSpPr/>
          <p:nvPr/>
        </p:nvSpPr>
        <p:spPr>
          <a:xfrm>
            <a:off x="6626902" y="783254"/>
            <a:ext cx="1479867" cy="84082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29748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A654E5F-2A32-4DAA-BF3E-3D915A2BB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0462" y="-6932"/>
            <a:ext cx="5861538" cy="33130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8396BD3-97F3-43E4-8C1F-47E28305A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" y="-6932"/>
            <a:ext cx="6079954" cy="33199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3DF7E14-64DC-438A-BD09-74BE079F8D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0462" y="3406828"/>
            <a:ext cx="5861538" cy="35449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0122988-4334-436E-98C9-E35CF56CCC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3377425"/>
            <a:ext cx="6079953" cy="34511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FA86823-5B42-415D-AF36-9A885879B0C1}"/>
              </a:ext>
            </a:extLst>
          </p:cNvPr>
          <p:cNvSpPr txBox="1"/>
          <p:nvPr/>
        </p:nvSpPr>
        <p:spPr>
          <a:xfrm>
            <a:off x="-1" y="-71314"/>
            <a:ext cx="8216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1</a:t>
            </a:r>
            <a:endParaRPr lang="en-ZA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A9389C6-10BC-4EBF-8C47-300B0C529919}"/>
              </a:ext>
            </a:extLst>
          </p:cNvPr>
          <p:cNvSpPr txBox="1"/>
          <p:nvPr/>
        </p:nvSpPr>
        <p:spPr>
          <a:xfrm>
            <a:off x="11449878" y="0"/>
            <a:ext cx="5433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2</a:t>
            </a:r>
            <a:endParaRPr lang="en-ZA" sz="6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4CDD794-A78F-4369-941D-EBD3F2DC83CB}"/>
              </a:ext>
            </a:extLst>
          </p:cNvPr>
          <p:cNvSpPr txBox="1"/>
          <p:nvPr/>
        </p:nvSpPr>
        <p:spPr>
          <a:xfrm>
            <a:off x="79512" y="3544957"/>
            <a:ext cx="6626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3</a:t>
            </a:r>
            <a:endParaRPr lang="en-ZA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D80FEB8-8889-4F01-857A-EEA535274E35}"/>
              </a:ext>
            </a:extLst>
          </p:cNvPr>
          <p:cNvSpPr txBox="1"/>
          <p:nvPr/>
        </p:nvSpPr>
        <p:spPr>
          <a:xfrm>
            <a:off x="11383618" y="3544958"/>
            <a:ext cx="8083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4</a:t>
            </a:r>
            <a:endParaRPr lang="en-ZA" sz="6000" dirty="0"/>
          </a:p>
        </p:txBody>
      </p:sp>
      <p:sp>
        <p:nvSpPr>
          <p:cNvPr id="10" name="Striped Right Arrow 9"/>
          <p:cNvSpPr/>
          <p:nvPr/>
        </p:nvSpPr>
        <p:spPr>
          <a:xfrm>
            <a:off x="6490424" y="2216269"/>
            <a:ext cx="1479867" cy="84082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06915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57B6874-DCE3-40C8-AA38-52D226B1E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517" y="3212708"/>
            <a:ext cx="5711483" cy="36452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43BA73F-228D-4250-B87E-F9A4AEE02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12707"/>
            <a:ext cx="5979973" cy="36452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1B7D205-E69B-4F7D-9EAA-2B0FEAE686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1"/>
            <a:ext cx="5979972" cy="31883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749B3991-B0A3-4C9A-B1E2-B9D6315FD9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0518" y="0"/>
            <a:ext cx="5711482" cy="32127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B9F39EB-7593-4E35-819E-9CEB3E3BAD87}"/>
              </a:ext>
            </a:extLst>
          </p:cNvPr>
          <p:cNvSpPr txBox="1"/>
          <p:nvPr/>
        </p:nvSpPr>
        <p:spPr>
          <a:xfrm>
            <a:off x="4678017" y="249596"/>
            <a:ext cx="10334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1</a:t>
            </a:r>
            <a:endParaRPr lang="en-ZA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DB36B33-1E03-4A03-8B93-AF611A1ABAF8}"/>
              </a:ext>
            </a:extLst>
          </p:cNvPr>
          <p:cNvSpPr txBox="1"/>
          <p:nvPr/>
        </p:nvSpPr>
        <p:spPr>
          <a:xfrm>
            <a:off x="11330609" y="0"/>
            <a:ext cx="10469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2</a:t>
            </a:r>
            <a:endParaRPr lang="en-ZA" sz="6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64994EF-E6D0-4151-ABCE-274C3641710D}"/>
              </a:ext>
            </a:extLst>
          </p:cNvPr>
          <p:cNvSpPr txBox="1"/>
          <p:nvPr/>
        </p:nvSpPr>
        <p:spPr>
          <a:xfrm>
            <a:off x="4863445" y="3429000"/>
            <a:ext cx="6626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3</a:t>
            </a:r>
            <a:endParaRPr lang="en-ZA" sz="6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3199173-677C-497A-9100-8D3E921368D9}"/>
              </a:ext>
            </a:extLst>
          </p:cNvPr>
          <p:cNvSpPr txBox="1"/>
          <p:nvPr/>
        </p:nvSpPr>
        <p:spPr>
          <a:xfrm>
            <a:off x="11410122" y="3295565"/>
            <a:ext cx="7023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4</a:t>
            </a:r>
            <a:endParaRPr lang="en-ZA" sz="6000" dirty="0"/>
          </a:p>
        </p:txBody>
      </p:sp>
      <p:sp>
        <p:nvSpPr>
          <p:cNvPr id="10" name="Striped Right Arrow 9"/>
          <p:cNvSpPr/>
          <p:nvPr/>
        </p:nvSpPr>
        <p:spPr>
          <a:xfrm>
            <a:off x="6725519" y="3429000"/>
            <a:ext cx="1479867" cy="84082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52946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8A15A9F-26D5-4974-A1D9-75D8085DD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5890780" cy="34279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6B2BA5A-F134-4373-AF0B-5CD25D2874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0"/>
            <a:ext cx="5974080" cy="34279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0C52233-BF8D-43C2-8E98-388A092195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74" y="3512943"/>
            <a:ext cx="5890779" cy="33259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8B732D0-9E25-43AB-8576-BDD6811AB0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9488" y="3493812"/>
            <a:ext cx="5890779" cy="33641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43BB187-A928-4999-B833-08966053CD5A}"/>
              </a:ext>
            </a:extLst>
          </p:cNvPr>
          <p:cNvSpPr txBox="1"/>
          <p:nvPr/>
        </p:nvSpPr>
        <p:spPr>
          <a:xfrm>
            <a:off x="344557" y="278296"/>
            <a:ext cx="10469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1</a:t>
            </a:r>
            <a:endParaRPr lang="en-ZA" sz="60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6537E5F-8954-4615-A292-F3AE145F9937}"/>
              </a:ext>
            </a:extLst>
          </p:cNvPr>
          <p:cNvSpPr txBox="1"/>
          <p:nvPr/>
        </p:nvSpPr>
        <p:spPr>
          <a:xfrm>
            <a:off x="6586330" y="278296"/>
            <a:ext cx="9674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2</a:t>
            </a:r>
            <a:endParaRPr lang="en-ZA" sz="60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CC93FBB-38C0-4FC3-B929-3348D5AE52B0}"/>
              </a:ext>
            </a:extLst>
          </p:cNvPr>
          <p:cNvSpPr txBox="1"/>
          <p:nvPr/>
        </p:nvSpPr>
        <p:spPr>
          <a:xfrm>
            <a:off x="344557" y="3706209"/>
            <a:ext cx="1099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3</a:t>
            </a:r>
            <a:endParaRPr lang="en-ZA" sz="60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FA82D8F-24CA-42FE-AEA9-9503E3051BD5}"/>
              </a:ext>
            </a:extLst>
          </p:cNvPr>
          <p:cNvSpPr txBox="1"/>
          <p:nvPr/>
        </p:nvSpPr>
        <p:spPr>
          <a:xfrm>
            <a:off x="6523446" y="3640311"/>
            <a:ext cx="1622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4</a:t>
            </a:r>
            <a:endParaRPr lang="en-ZA" sz="6000" dirty="0">
              <a:solidFill>
                <a:schemeClr val="bg1"/>
              </a:solidFill>
            </a:endParaRPr>
          </a:p>
        </p:txBody>
      </p:sp>
      <p:sp>
        <p:nvSpPr>
          <p:cNvPr id="10" name="Striped Right Arrow 9"/>
          <p:cNvSpPr/>
          <p:nvPr/>
        </p:nvSpPr>
        <p:spPr>
          <a:xfrm>
            <a:off x="7182215" y="365712"/>
            <a:ext cx="1479867" cy="84082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80544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D7A19EE-E80C-47E6-B463-18E62BD2D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3003" y="3277769"/>
            <a:ext cx="5748997" cy="35802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504AEB1-2181-4127-8BDF-B6A80773E2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9000"/>
            <a:ext cx="6095999" cy="34289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3FCD1E6-5DBC-452B-8889-633352EEA4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587" y="115390"/>
            <a:ext cx="5748997" cy="32777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ED41D0D-4FE6-4B7B-A6A5-9C6FF9562A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0"/>
            <a:ext cx="6096000" cy="32777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D6AEDD8-C543-47E7-8169-3AD02CFAB31D}"/>
              </a:ext>
            </a:extLst>
          </p:cNvPr>
          <p:cNvSpPr txBox="1"/>
          <p:nvPr/>
        </p:nvSpPr>
        <p:spPr>
          <a:xfrm>
            <a:off x="209587" y="-74407"/>
            <a:ext cx="6891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1</a:t>
            </a:r>
            <a:endParaRPr lang="en-ZA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63A8C53-092A-4B9F-8348-0BB16710FCC1}"/>
              </a:ext>
            </a:extLst>
          </p:cNvPr>
          <p:cNvSpPr txBox="1"/>
          <p:nvPr/>
        </p:nvSpPr>
        <p:spPr>
          <a:xfrm>
            <a:off x="11449878" y="115390"/>
            <a:ext cx="7421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2</a:t>
            </a:r>
            <a:endParaRPr lang="en-ZA" sz="6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809CA60-01E5-4C44-8D55-0F713BD2706C}"/>
              </a:ext>
            </a:extLst>
          </p:cNvPr>
          <p:cNvSpPr txBox="1"/>
          <p:nvPr/>
        </p:nvSpPr>
        <p:spPr>
          <a:xfrm>
            <a:off x="62590" y="3429000"/>
            <a:ext cx="6891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3</a:t>
            </a:r>
            <a:endParaRPr lang="en-ZA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22344D9-BCBA-4813-A9AE-BE7762D51B39}"/>
              </a:ext>
            </a:extLst>
          </p:cNvPr>
          <p:cNvSpPr txBox="1"/>
          <p:nvPr/>
        </p:nvSpPr>
        <p:spPr>
          <a:xfrm>
            <a:off x="11317356" y="3544389"/>
            <a:ext cx="10071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4</a:t>
            </a:r>
            <a:endParaRPr lang="en-ZA" sz="6000" dirty="0"/>
          </a:p>
        </p:txBody>
      </p:sp>
      <p:sp>
        <p:nvSpPr>
          <p:cNvPr id="10" name="Striped Right Arrow 9"/>
          <p:cNvSpPr/>
          <p:nvPr/>
        </p:nvSpPr>
        <p:spPr>
          <a:xfrm>
            <a:off x="6443003" y="4945821"/>
            <a:ext cx="1479867" cy="84082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02280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9982D38-AB40-4AE0-B083-7A08CF718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7071" y="1"/>
            <a:ext cx="5734929" cy="35450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BB2E2D8-2852-4984-AB73-76449830A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0"/>
            <a:ext cx="5401995" cy="34557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BBDE548-E438-47FF-A38F-3EFE6D6172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7071" y="3558786"/>
            <a:ext cx="5734929" cy="32992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2A0BC24-9DAD-43B4-B2B3-DC749B623E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" y="3553420"/>
            <a:ext cx="5401995" cy="330457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B9768F6-546F-4932-A725-72BAEB99B05C}"/>
              </a:ext>
            </a:extLst>
          </p:cNvPr>
          <p:cNvSpPr txBox="1"/>
          <p:nvPr/>
        </p:nvSpPr>
        <p:spPr>
          <a:xfrm>
            <a:off x="198783" y="344557"/>
            <a:ext cx="5035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1</a:t>
            </a:r>
            <a:endParaRPr lang="en-ZA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8653AB1-C4BF-4430-8D24-E529F943BAEA}"/>
              </a:ext>
            </a:extLst>
          </p:cNvPr>
          <p:cNvSpPr txBox="1"/>
          <p:nvPr/>
        </p:nvSpPr>
        <p:spPr>
          <a:xfrm>
            <a:off x="6790005" y="344557"/>
            <a:ext cx="2071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2</a:t>
            </a:r>
            <a:endParaRPr lang="en-ZA" sz="6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239C22A-6E10-4446-B105-37C9B49B52BC}"/>
              </a:ext>
            </a:extLst>
          </p:cNvPr>
          <p:cNvSpPr txBox="1"/>
          <p:nvPr/>
        </p:nvSpPr>
        <p:spPr>
          <a:xfrm>
            <a:off x="251792" y="5842336"/>
            <a:ext cx="4505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3</a:t>
            </a:r>
            <a:endParaRPr lang="en-ZA" sz="6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CA95B3E-4A02-46D5-826E-DAF4F8DAEC4C}"/>
              </a:ext>
            </a:extLst>
          </p:cNvPr>
          <p:cNvSpPr txBox="1"/>
          <p:nvPr/>
        </p:nvSpPr>
        <p:spPr>
          <a:xfrm>
            <a:off x="6734550" y="5842337"/>
            <a:ext cx="5251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4</a:t>
            </a:r>
            <a:endParaRPr lang="en-ZA" sz="6000" dirty="0"/>
          </a:p>
        </p:txBody>
      </p:sp>
      <p:sp>
        <p:nvSpPr>
          <p:cNvPr id="11" name="Striped Right Arrow 10"/>
          <p:cNvSpPr/>
          <p:nvPr/>
        </p:nvSpPr>
        <p:spPr>
          <a:xfrm>
            <a:off x="6675805" y="1996596"/>
            <a:ext cx="1479867" cy="84082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08351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63</Words>
  <Application>Microsoft Office PowerPoint</Application>
  <PresentationFormat>Widescreen</PresentationFormat>
  <Paragraphs>30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Weet Gawes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 Louwrens</dc:creator>
  <cp:lastModifiedBy>Annatjie Stander</cp:lastModifiedBy>
  <cp:revision>16</cp:revision>
  <dcterms:created xsi:type="dcterms:W3CDTF">2018-05-01T13:37:32Z</dcterms:created>
  <dcterms:modified xsi:type="dcterms:W3CDTF">2018-06-05T18:40:15Z</dcterms:modified>
</cp:coreProperties>
</file>