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sldIdLst>
    <p:sldId id="256" r:id="rId2"/>
    <p:sldId id="257" r:id="rId3"/>
    <p:sldId id="263" r:id="rId4"/>
    <p:sldId id="259" r:id="rId5"/>
    <p:sldId id="261" r:id="rId6"/>
    <p:sldId id="262" r:id="rId7"/>
    <p:sldId id="268" r:id="rId8"/>
    <p:sldId id="266" r:id="rId9"/>
    <p:sldId id="264" r:id="rId10"/>
    <p:sldId id="265" r:id="rId11"/>
    <p:sldId id="269" r:id="rId12"/>
    <p:sldId id="270" r:id="rId13"/>
    <p:sldId id="271" r:id="rId14"/>
    <p:sldId id="267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452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9117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573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206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9059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1140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257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09850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763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790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3286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037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7276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4248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5874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9977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918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E5E232-7FFD-473D-B66E-9503DAF498B3}" type="datetimeFigureOut">
              <a:rPr lang="en-ZA" smtClean="0"/>
              <a:t>2017/04/28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AD640D-076B-4E09-B63C-E689DDFB23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316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ZA" b="1" dirty="0" smtClean="0"/>
              <a:t>CELEBRITIES and </a:t>
            </a:r>
            <a:endParaRPr lang="en-Z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ZA" sz="4000" dirty="0" smtClean="0"/>
              <a:t>The Ultimate Celebrity of ALL times</a:t>
            </a:r>
            <a:endParaRPr lang="en-ZA" sz="4000" dirty="0"/>
          </a:p>
        </p:txBody>
      </p:sp>
    </p:spTree>
    <p:extLst>
      <p:ext uri="{BB962C8B-B14F-4D97-AF65-F5344CB8AC3E}">
        <p14:creationId xmlns:p14="http://schemas.microsoft.com/office/powerpoint/2010/main" val="18170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6" y="427711"/>
            <a:ext cx="4517410" cy="61058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3189" y="2132228"/>
            <a:ext cx="38213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 smtClean="0"/>
              <a:t>Jake Norman</a:t>
            </a:r>
            <a:endParaRPr lang="en-ZA" sz="6600" b="1" dirty="0"/>
          </a:p>
        </p:txBody>
      </p:sp>
    </p:spTree>
    <p:extLst>
      <p:ext uri="{BB962C8B-B14F-4D97-AF65-F5344CB8AC3E}">
        <p14:creationId xmlns:p14="http://schemas.microsoft.com/office/powerpoint/2010/main" val="22881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8" y="1064169"/>
            <a:ext cx="7924518" cy="43676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93624" y="2066206"/>
            <a:ext cx="29615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Niall Horan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42423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8" y="532261"/>
            <a:ext cx="7278808" cy="54591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3248" y="2511187"/>
            <a:ext cx="4585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Brandan </a:t>
            </a:r>
            <a:r>
              <a:rPr lang="en-ZA" sz="6600" dirty="0" err="1" smtClean="0"/>
              <a:t>Peyper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49673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2" y="941694"/>
            <a:ext cx="7028824" cy="45037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84442" y="2415653"/>
            <a:ext cx="49814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err="1" smtClean="0"/>
              <a:t>Leandi</a:t>
            </a:r>
            <a:r>
              <a:rPr lang="en-ZA" sz="6600" dirty="0" smtClean="0"/>
              <a:t> </a:t>
            </a:r>
          </a:p>
          <a:p>
            <a:r>
              <a:rPr lang="en-ZA" sz="6600" dirty="0" smtClean="0"/>
              <a:t>du Rand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14564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4" y="869359"/>
            <a:ext cx="7548288" cy="50264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93374" y="2524835"/>
            <a:ext cx="33437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err="1" smtClean="0"/>
              <a:t>Lianie</a:t>
            </a:r>
            <a:r>
              <a:rPr lang="en-ZA" sz="6600" dirty="0" smtClean="0"/>
              <a:t> May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96422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286"/>
            <a:ext cx="6853472" cy="4566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9290" y="2524835"/>
            <a:ext cx="52953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Bobby</a:t>
            </a:r>
          </a:p>
          <a:p>
            <a:r>
              <a:rPr lang="en-ZA" sz="6600" dirty="0" smtClean="0"/>
              <a:t>Van Jaarsveld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96590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20" y="947310"/>
            <a:ext cx="7296022" cy="4648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83941" y="2047163"/>
            <a:ext cx="38213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err="1" smtClean="0"/>
              <a:t>Eben</a:t>
            </a:r>
            <a:r>
              <a:rPr lang="en-ZA" sz="6600" dirty="0" smtClean="0"/>
              <a:t> </a:t>
            </a:r>
          </a:p>
          <a:p>
            <a:r>
              <a:rPr lang="en-ZA" sz="6600" dirty="0" err="1" smtClean="0"/>
              <a:t>Etzebeth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97727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17" y="238835"/>
            <a:ext cx="6306403" cy="63064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92704" y="2330207"/>
            <a:ext cx="40943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err="1" smtClean="0"/>
              <a:t>Gysie</a:t>
            </a:r>
            <a:endParaRPr lang="en-ZA" sz="6600" dirty="0" smtClean="0"/>
          </a:p>
          <a:p>
            <a:r>
              <a:rPr lang="en-ZA" sz="6600" dirty="0" err="1" smtClean="0"/>
              <a:t>Pienaar</a:t>
            </a:r>
            <a:endParaRPr lang="en-ZA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50" y="238835"/>
            <a:ext cx="4067557" cy="622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3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8" y="447033"/>
            <a:ext cx="6822403" cy="55716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47713" y="2020894"/>
            <a:ext cx="29888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Rob </a:t>
            </a:r>
          </a:p>
          <a:p>
            <a:r>
              <a:rPr lang="en-ZA" sz="6600" dirty="0" err="1" smtClean="0"/>
              <a:t>Louw</a:t>
            </a:r>
            <a:endParaRPr lang="en-ZA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17" y="452436"/>
            <a:ext cx="5566226" cy="556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5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1" y="362519"/>
            <a:ext cx="6073538" cy="60735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15951" y="2101754"/>
            <a:ext cx="35074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Demi </a:t>
            </a:r>
          </a:p>
          <a:p>
            <a:r>
              <a:rPr lang="en-ZA" sz="6600" dirty="0" smtClean="0"/>
              <a:t>Moore</a:t>
            </a:r>
            <a:endParaRPr lang="en-ZA" sz="6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46" y="409255"/>
            <a:ext cx="5606787" cy="598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9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836" y="0"/>
            <a:ext cx="7321069" cy="41135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4836" y="4708478"/>
            <a:ext cx="73834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dirty="0" smtClean="0"/>
              <a:t>Robert Redford</a:t>
            </a:r>
            <a:endParaRPr lang="en-ZA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370" y="0"/>
            <a:ext cx="3264568" cy="486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0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2" y="232489"/>
            <a:ext cx="5181600" cy="6392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24132" y="354841"/>
            <a:ext cx="3193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Norma </a:t>
            </a:r>
            <a:r>
              <a:rPr lang="en-ZA" sz="6600" dirty="0" err="1" smtClean="0"/>
              <a:t>Jeane</a:t>
            </a:r>
            <a:endParaRPr lang="en-ZA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6933062" y="3234519"/>
            <a:ext cx="57320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Marilyn </a:t>
            </a:r>
          </a:p>
          <a:p>
            <a:r>
              <a:rPr lang="en-ZA" sz="6600" dirty="0" smtClean="0"/>
              <a:t>Monroe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87628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33" y="313632"/>
            <a:ext cx="4995264" cy="60563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8096" y="2025977"/>
            <a:ext cx="4558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dirty="0" smtClean="0"/>
              <a:t>Dean</a:t>
            </a:r>
          </a:p>
          <a:p>
            <a:r>
              <a:rPr lang="en-ZA" sz="6600" dirty="0" smtClean="0"/>
              <a:t>Martin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51927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781" y="187235"/>
            <a:ext cx="81035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400" dirty="0"/>
              <a:t>The Ultimate Celebrity of ALL times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3781" y="1283825"/>
            <a:ext cx="104118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wêreld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kalender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hierdie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 se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geboorte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bepaal</a:t>
            </a:r>
            <a:endParaRPr lang="en-ZA" sz="2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Daar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iemand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anders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die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wêreld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daar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boeke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geskryf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verkoop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as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ook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hierdie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endParaRPr lang="en-ZA" sz="2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jy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belangstel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wat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gedoen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het of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daar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die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wêreld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wat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weet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endParaRPr lang="en-ZA" sz="2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gebruik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selfs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naam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‘n ‘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vloekwoord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endParaRPr lang="en-ZA" sz="2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Hierdie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 was 2017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jaar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terug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hierdie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aarde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weet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tot </a:t>
            </a:r>
            <a:r>
              <a:rPr lang="en-ZA" sz="2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vandag</a:t>
            </a:r>
            <a:r>
              <a:rPr lang="en-ZA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toe van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</a:t>
            </a:r>
            <a:endParaRPr lang="en-ZA" sz="24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 Facebook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maar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‘like’ steeds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wat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geleer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gesê</a:t>
            </a:r>
            <a:r>
              <a:rPr lang="en-ZA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het.</a:t>
            </a:r>
            <a:endParaRPr lang="en-ZA" sz="24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782" y="956676"/>
            <a:ext cx="10213956" cy="44234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8000" dirty="0" err="1" smtClean="0"/>
              <a:t>Wie</a:t>
            </a:r>
            <a:r>
              <a:rPr lang="en-ZA" sz="8000" dirty="0" smtClean="0"/>
              <a:t> is </a:t>
            </a:r>
            <a:r>
              <a:rPr lang="en-ZA" sz="8000" dirty="0" err="1" smtClean="0"/>
              <a:t>hierdie</a:t>
            </a:r>
            <a:r>
              <a:rPr lang="en-ZA" sz="8000" dirty="0" smtClean="0"/>
              <a:t> Man?</a:t>
            </a:r>
            <a:endParaRPr lang="en-ZA" sz="8000" dirty="0"/>
          </a:p>
        </p:txBody>
      </p:sp>
    </p:spTree>
    <p:extLst>
      <p:ext uri="{BB962C8B-B14F-4D97-AF65-F5344CB8AC3E}">
        <p14:creationId xmlns:p14="http://schemas.microsoft.com/office/powerpoint/2010/main" val="57100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5093" y="382136"/>
            <a:ext cx="10809026" cy="4981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dirty="0" smtClean="0"/>
              <a:t>Jesus </a:t>
            </a:r>
            <a:r>
              <a:rPr lang="en-ZA" sz="4400" dirty="0" err="1" smtClean="0"/>
              <a:t>Christus</a:t>
            </a:r>
            <a:r>
              <a:rPr lang="en-ZA" sz="4400" dirty="0" smtClean="0"/>
              <a:t> – die </a:t>
            </a:r>
            <a:r>
              <a:rPr lang="en-ZA" sz="4400" dirty="0" err="1" smtClean="0"/>
              <a:t>Seun</a:t>
            </a:r>
            <a:r>
              <a:rPr lang="en-ZA" sz="4400" dirty="0" smtClean="0"/>
              <a:t> van God die Vader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403682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26</TotalTime>
  <Words>167</Words>
  <Application>Microsoft Office PowerPoint</Application>
  <PresentationFormat>Widescreen</PresentationFormat>
  <Paragraphs>33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Consolas</vt:lpstr>
      <vt:lpstr>Impact</vt:lpstr>
      <vt:lpstr>Times New Roman</vt:lpstr>
      <vt:lpstr>Main Event</vt:lpstr>
      <vt:lpstr>CELEBRITIES and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CELEBRITIES and</dc:title>
  <dc:creator>Annatjie Stander</dc:creator>
  <cp:lastModifiedBy>Annatjie Stander</cp:lastModifiedBy>
  <cp:revision>11</cp:revision>
  <dcterms:created xsi:type="dcterms:W3CDTF">2017-04-28T10:38:15Z</dcterms:created>
  <dcterms:modified xsi:type="dcterms:W3CDTF">2017-04-28T11:23:51Z</dcterms:modified>
</cp:coreProperties>
</file>