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err="1" smtClean="0"/>
              <a:t>Bekering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30876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smtClean="0"/>
              <a:t>Rom 3:23</a:t>
            </a:r>
            <a:endParaRPr lang="en-ZA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4000" dirty="0" err="1" smtClean="0"/>
              <a:t>Almal</a:t>
            </a:r>
            <a:r>
              <a:rPr lang="en-ZA" sz="4000" dirty="0" smtClean="0"/>
              <a:t> het </a:t>
            </a:r>
            <a:r>
              <a:rPr lang="en-ZA" sz="4000" dirty="0" err="1" smtClean="0"/>
              <a:t>gesondig</a:t>
            </a:r>
            <a:r>
              <a:rPr lang="en-ZA" sz="4000" dirty="0" smtClean="0"/>
              <a:t> </a:t>
            </a:r>
            <a:r>
              <a:rPr lang="en-ZA" sz="4000" dirty="0" err="1" smtClean="0"/>
              <a:t>en</a:t>
            </a:r>
            <a:r>
              <a:rPr lang="en-ZA" sz="4000" dirty="0" smtClean="0"/>
              <a:t> is </a:t>
            </a:r>
            <a:r>
              <a:rPr lang="en-ZA" sz="4000" dirty="0" err="1" smtClean="0"/>
              <a:t>ver</a:t>
            </a:r>
            <a:r>
              <a:rPr lang="en-ZA" sz="4000" dirty="0" smtClean="0"/>
              <a:t> van God </a:t>
            </a:r>
            <a:r>
              <a:rPr lang="en-ZA" sz="4000" dirty="0" err="1" smtClean="0"/>
              <a:t>af</a:t>
            </a:r>
            <a:endParaRPr lang="en-ZA" sz="4000" dirty="0"/>
          </a:p>
        </p:txBody>
      </p:sp>
    </p:spTree>
    <p:extLst>
      <p:ext uri="{BB962C8B-B14F-4D97-AF65-F5344CB8AC3E}">
        <p14:creationId xmlns:p14="http://schemas.microsoft.com/office/powerpoint/2010/main" val="3593567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smtClean="0"/>
              <a:t>Joh 3:16-17</a:t>
            </a:r>
            <a:endParaRPr lang="en-ZA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sz="4000" dirty="0"/>
              <a:t>God het die </a:t>
            </a:r>
            <a:r>
              <a:rPr lang="en-ZA" sz="4000" dirty="0" err="1"/>
              <a:t>wêreld</a:t>
            </a:r>
            <a:r>
              <a:rPr lang="en-ZA" sz="4000" dirty="0"/>
              <a:t> so </a:t>
            </a:r>
            <a:r>
              <a:rPr lang="en-ZA" sz="4000" dirty="0" err="1"/>
              <a:t>lief</a:t>
            </a:r>
            <a:r>
              <a:rPr lang="en-ZA" sz="4000" dirty="0"/>
              <a:t> </a:t>
            </a:r>
            <a:r>
              <a:rPr lang="en-ZA" sz="4000" dirty="0" err="1"/>
              <a:t>gehad</a:t>
            </a:r>
            <a:r>
              <a:rPr lang="en-ZA" sz="4000" dirty="0"/>
              <a:t> </a:t>
            </a:r>
            <a:r>
              <a:rPr lang="en-ZA" sz="4000" dirty="0" err="1"/>
              <a:t>dat</a:t>
            </a:r>
            <a:r>
              <a:rPr lang="en-ZA" sz="4000" dirty="0"/>
              <a:t> </a:t>
            </a:r>
            <a:r>
              <a:rPr lang="en-ZA" sz="4000" dirty="0" err="1"/>
              <a:t>Hy</a:t>
            </a:r>
            <a:r>
              <a:rPr lang="en-ZA" sz="4000" dirty="0"/>
              <a:t> </a:t>
            </a:r>
            <a:r>
              <a:rPr lang="en-ZA" sz="4000" dirty="0" err="1"/>
              <a:t>sy</a:t>
            </a:r>
            <a:r>
              <a:rPr lang="en-ZA" sz="4000" dirty="0"/>
              <a:t> </a:t>
            </a:r>
            <a:r>
              <a:rPr lang="en-ZA" sz="4000" dirty="0" err="1"/>
              <a:t>enigste</a:t>
            </a:r>
            <a:r>
              <a:rPr lang="en-ZA" sz="4000" dirty="0"/>
              <a:t> </a:t>
            </a:r>
            <a:r>
              <a:rPr lang="en-ZA" sz="4000" dirty="0" err="1"/>
              <a:t>Seun</a:t>
            </a:r>
            <a:r>
              <a:rPr lang="en-ZA" sz="4000" dirty="0"/>
              <a:t> </a:t>
            </a:r>
            <a:r>
              <a:rPr lang="en-ZA" sz="4000" dirty="0" err="1"/>
              <a:t>gegee</a:t>
            </a:r>
            <a:r>
              <a:rPr lang="en-ZA" sz="4000" dirty="0"/>
              <a:t> het, </a:t>
            </a:r>
            <a:r>
              <a:rPr lang="en-ZA" sz="4000" dirty="0" err="1"/>
              <a:t>sodat</a:t>
            </a:r>
            <a:r>
              <a:rPr lang="en-ZA" sz="4000" dirty="0"/>
              <a:t> die wat in </a:t>
            </a:r>
            <a:r>
              <a:rPr lang="en-ZA" sz="4000" dirty="0" err="1"/>
              <a:t>Hom</a:t>
            </a:r>
            <a:r>
              <a:rPr lang="en-ZA" sz="4000" dirty="0"/>
              <a:t>  </a:t>
            </a:r>
            <a:r>
              <a:rPr lang="en-ZA" sz="4000" dirty="0" err="1"/>
              <a:t>glo</a:t>
            </a:r>
            <a:r>
              <a:rPr lang="en-ZA" sz="4000" dirty="0"/>
              <a:t>,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verlore</a:t>
            </a:r>
            <a:r>
              <a:rPr lang="en-ZA" sz="4000" dirty="0"/>
              <a:t> </a:t>
            </a:r>
            <a:r>
              <a:rPr lang="en-ZA" sz="4000" dirty="0" err="1"/>
              <a:t>sal</a:t>
            </a:r>
            <a:r>
              <a:rPr lang="en-ZA" sz="4000" dirty="0"/>
              <a:t> </a:t>
            </a:r>
            <a:r>
              <a:rPr lang="en-ZA" sz="4000" dirty="0" err="1"/>
              <a:t>gaan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, maar die </a:t>
            </a:r>
            <a:r>
              <a:rPr lang="en-ZA" sz="4000" dirty="0" err="1"/>
              <a:t>ewige</a:t>
            </a:r>
            <a:r>
              <a:rPr lang="en-ZA" sz="4000" dirty="0"/>
              <a:t> </a:t>
            </a:r>
            <a:r>
              <a:rPr lang="en-ZA" sz="4000" dirty="0" err="1"/>
              <a:t>lewe</a:t>
            </a:r>
            <a:r>
              <a:rPr lang="en-ZA" sz="4000" dirty="0"/>
              <a:t> </a:t>
            </a:r>
            <a:r>
              <a:rPr lang="en-ZA" sz="4000" dirty="0" err="1"/>
              <a:t>sal</a:t>
            </a:r>
            <a:r>
              <a:rPr lang="en-ZA" sz="4000" dirty="0"/>
              <a:t> </a:t>
            </a:r>
            <a:r>
              <a:rPr lang="en-ZA" sz="4000" dirty="0" err="1"/>
              <a:t>hê</a:t>
            </a:r>
            <a:r>
              <a:rPr lang="en-ZA" sz="4000" dirty="0"/>
              <a:t>. God het </a:t>
            </a:r>
            <a:r>
              <a:rPr lang="en-ZA" sz="4000" dirty="0" err="1"/>
              <a:t>nie</a:t>
            </a:r>
            <a:r>
              <a:rPr lang="en-ZA" sz="4000" dirty="0"/>
              <a:t> </a:t>
            </a:r>
            <a:r>
              <a:rPr lang="en-ZA" sz="4000" dirty="0" err="1"/>
              <a:t>sy</a:t>
            </a:r>
            <a:r>
              <a:rPr lang="en-ZA" sz="4000" dirty="0"/>
              <a:t> </a:t>
            </a:r>
            <a:r>
              <a:rPr lang="en-ZA" sz="4000" dirty="0" err="1"/>
              <a:t>Seun</a:t>
            </a:r>
            <a:r>
              <a:rPr lang="en-ZA" sz="4000" dirty="0"/>
              <a:t>  </a:t>
            </a:r>
            <a:r>
              <a:rPr lang="en-ZA" sz="4000" dirty="0" err="1"/>
              <a:t>na</a:t>
            </a:r>
            <a:r>
              <a:rPr lang="en-ZA" sz="4000" dirty="0"/>
              <a:t> die </a:t>
            </a:r>
            <a:r>
              <a:rPr lang="en-ZA" sz="4000" dirty="0" err="1"/>
              <a:t>wêreld</a:t>
            </a:r>
            <a:r>
              <a:rPr lang="en-ZA" sz="4000" dirty="0"/>
              <a:t> toe </a:t>
            </a:r>
            <a:r>
              <a:rPr lang="en-ZA" sz="4000" dirty="0" err="1"/>
              <a:t>gestuur</a:t>
            </a:r>
            <a:r>
              <a:rPr lang="en-ZA" sz="4000" dirty="0"/>
              <a:t> om die </a:t>
            </a:r>
            <a:r>
              <a:rPr lang="en-ZA" sz="4000" dirty="0" err="1"/>
              <a:t>wêreld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veroordeel</a:t>
            </a:r>
            <a:r>
              <a:rPr lang="en-ZA" sz="4000" dirty="0"/>
              <a:t> </a:t>
            </a:r>
            <a:r>
              <a:rPr lang="en-ZA" sz="4000" dirty="0" err="1"/>
              <a:t>nie</a:t>
            </a:r>
            <a:r>
              <a:rPr lang="en-ZA" sz="4000" dirty="0"/>
              <a:t>, maar </a:t>
            </a:r>
            <a:r>
              <a:rPr lang="en-ZA" sz="4000" dirty="0" err="1"/>
              <a:t>sodat</a:t>
            </a:r>
            <a:r>
              <a:rPr lang="en-ZA" sz="4000" dirty="0"/>
              <a:t> die </a:t>
            </a:r>
            <a:r>
              <a:rPr lang="en-ZA" sz="4000" dirty="0" err="1"/>
              <a:t>wêreld</a:t>
            </a:r>
            <a:r>
              <a:rPr lang="en-ZA" sz="4000" dirty="0"/>
              <a:t> </a:t>
            </a:r>
            <a:r>
              <a:rPr lang="en-ZA" sz="4000" dirty="0" err="1"/>
              <a:t>deur</a:t>
            </a:r>
            <a:r>
              <a:rPr lang="en-ZA" sz="4000" dirty="0"/>
              <a:t> </a:t>
            </a:r>
            <a:r>
              <a:rPr lang="en-ZA" sz="4000" dirty="0" err="1"/>
              <a:t>Hom</a:t>
            </a:r>
            <a:r>
              <a:rPr lang="en-ZA" sz="4000" dirty="0"/>
              <a:t> </a:t>
            </a:r>
            <a:r>
              <a:rPr lang="en-ZA" sz="4000" dirty="0" err="1"/>
              <a:t>gered</a:t>
            </a:r>
            <a:r>
              <a:rPr lang="en-ZA" sz="4000" dirty="0"/>
              <a:t> </a:t>
            </a:r>
            <a:r>
              <a:rPr lang="en-ZA" sz="4000" dirty="0" err="1"/>
              <a:t>kan</a:t>
            </a:r>
            <a:r>
              <a:rPr lang="en-ZA" sz="4000" dirty="0"/>
              <a:t> word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3482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smtClean="0"/>
              <a:t>Joh 14:6</a:t>
            </a:r>
            <a:endParaRPr lang="en-ZA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000" dirty="0"/>
              <a:t>Jesus het </a:t>
            </a:r>
            <a:r>
              <a:rPr lang="en-ZA" sz="4000" dirty="0" err="1"/>
              <a:t>vir</a:t>
            </a:r>
            <a:r>
              <a:rPr lang="en-ZA" sz="4000" dirty="0"/>
              <a:t> </a:t>
            </a:r>
            <a:r>
              <a:rPr lang="en-ZA" sz="4000" dirty="0" err="1"/>
              <a:t>hom</a:t>
            </a:r>
            <a:r>
              <a:rPr lang="en-ZA" sz="4000" dirty="0"/>
              <a:t> </a:t>
            </a:r>
            <a:r>
              <a:rPr lang="en-ZA" sz="4000" dirty="0" err="1"/>
              <a:t>gesê</a:t>
            </a:r>
            <a:r>
              <a:rPr lang="en-ZA" sz="4000" dirty="0"/>
              <a:t>: “</a:t>
            </a:r>
            <a:r>
              <a:rPr lang="en-ZA" sz="4000" dirty="0" err="1"/>
              <a:t>Ek</a:t>
            </a:r>
            <a:r>
              <a:rPr lang="en-ZA" sz="4000" dirty="0"/>
              <a:t> is die WEG </a:t>
            </a:r>
            <a:r>
              <a:rPr lang="en-ZA" sz="4000" dirty="0" err="1"/>
              <a:t>en</a:t>
            </a:r>
            <a:r>
              <a:rPr lang="en-ZA" sz="4000" dirty="0"/>
              <a:t> die WAARHEID  </a:t>
            </a:r>
            <a:r>
              <a:rPr lang="en-ZA" sz="4000" dirty="0" err="1"/>
              <a:t>en</a:t>
            </a:r>
            <a:r>
              <a:rPr lang="en-ZA" sz="4000" dirty="0"/>
              <a:t> die LEWE . </a:t>
            </a:r>
            <a:r>
              <a:rPr lang="en-ZA" sz="4000" dirty="0" err="1"/>
              <a:t>Niemand</a:t>
            </a:r>
            <a:r>
              <a:rPr lang="en-ZA" sz="4000" dirty="0"/>
              <a:t> </a:t>
            </a:r>
            <a:r>
              <a:rPr lang="en-ZA" sz="4000" dirty="0" err="1"/>
              <a:t>kom</a:t>
            </a:r>
            <a:r>
              <a:rPr lang="en-ZA" sz="4000" dirty="0"/>
              <a:t> </a:t>
            </a:r>
            <a:r>
              <a:rPr lang="en-ZA" sz="4000" dirty="0" err="1"/>
              <a:t>na</a:t>
            </a:r>
            <a:r>
              <a:rPr lang="en-ZA" sz="4000" dirty="0"/>
              <a:t> die VADER  </a:t>
            </a:r>
            <a:r>
              <a:rPr lang="en-ZA" sz="4000" dirty="0" err="1"/>
              <a:t>behalwe</a:t>
            </a:r>
            <a:r>
              <a:rPr lang="en-ZA" sz="4000" dirty="0"/>
              <a:t> </a:t>
            </a:r>
            <a:r>
              <a:rPr lang="en-ZA" sz="4000" dirty="0" err="1"/>
              <a:t>deur</a:t>
            </a:r>
            <a:r>
              <a:rPr lang="en-ZA" sz="4000" dirty="0"/>
              <a:t>  MY  </a:t>
            </a:r>
            <a:r>
              <a:rPr lang="en-ZA" sz="4000" dirty="0" err="1"/>
              <a:t>nie</a:t>
            </a:r>
            <a:r>
              <a:rPr lang="en-ZA" sz="4000" dirty="0"/>
              <a:t>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0787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smtClean="0"/>
              <a:t>Rom 6:23</a:t>
            </a:r>
            <a:endParaRPr lang="en-ZA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4400" dirty="0"/>
              <a:t>Die loon wat die </a:t>
            </a:r>
            <a:r>
              <a:rPr lang="en-ZA" sz="4400" dirty="0" err="1" smtClean="0"/>
              <a:t>sonde</a:t>
            </a:r>
            <a:r>
              <a:rPr lang="en-ZA" sz="4400" dirty="0" smtClean="0"/>
              <a:t>  </a:t>
            </a:r>
            <a:r>
              <a:rPr lang="en-ZA" sz="4400" dirty="0"/>
              <a:t>gee, is die </a:t>
            </a:r>
            <a:r>
              <a:rPr lang="en-ZA" sz="4400" dirty="0" err="1" smtClean="0"/>
              <a:t>dood</a:t>
            </a:r>
            <a:r>
              <a:rPr lang="en-ZA" sz="4400" dirty="0" smtClean="0"/>
              <a:t>; </a:t>
            </a:r>
            <a:r>
              <a:rPr lang="en-ZA" sz="4400" dirty="0"/>
              <a:t>die </a:t>
            </a:r>
            <a:r>
              <a:rPr lang="en-ZA" sz="4400" dirty="0" err="1"/>
              <a:t>genadegawe</a:t>
            </a:r>
            <a:r>
              <a:rPr lang="en-ZA" sz="4400" dirty="0"/>
              <a:t> wat God gee, is die </a:t>
            </a:r>
            <a:r>
              <a:rPr lang="en-ZA" sz="4400" dirty="0" err="1" smtClean="0"/>
              <a:t>ewige</a:t>
            </a:r>
            <a:r>
              <a:rPr lang="en-ZA" sz="4400" dirty="0" smtClean="0"/>
              <a:t> </a:t>
            </a:r>
            <a:r>
              <a:rPr lang="en-ZA" sz="4400" dirty="0" err="1" smtClean="0"/>
              <a:t>lewe</a:t>
            </a:r>
            <a:r>
              <a:rPr lang="en-ZA" sz="4400" dirty="0" smtClean="0"/>
              <a:t> </a:t>
            </a:r>
            <a:r>
              <a:rPr lang="en-ZA" sz="4400" dirty="0"/>
              <a:t>IN </a:t>
            </a:r>
            <a:r>
              <a:rPr lang="en-ZA" sz="4400" dirty="0" err="1"/>
              <a:t>Christus</a:t>
            </a:r>
            <a:r>
              <a:rPr lang="en-ZA" sz="4400" dirty="0"/>
              <a:t> Jesus </a:t>
            </a:r>
            <a:r>
              <a:rPr lang="en-ZA" sz="4400" dirty="0" err="1"/>
              <a:t>ons</a:t>
            </a:r>
            <a:r>
              <a:rPr lang="en-ZA" sz="4400" dirty="0"/>
              <a:t> Here.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894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smtClean="0"/>
              <a:t>Rom 10:9</a:t>
            </a:r>
            <a:endParaRPr lang="en-ZA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4400" dirty="0" smtClean="0"/>
              <a:t>As </a:t>
            </a:r>
            <a:r>
              <a:rPr lang="en-ZA" sz="4400" dirty="0" err="1" smtClean="0"/>
              <a:t>jy</a:t>
            </a:r>
            <a:r>
              <a:rPr lang="en-ZA" sz="4400" dirty="0" smtClean="0"/>
              <a:t> met </a:t>
            </a:r>
            <a:r>
              <a:rPr lang="en-ZA" sz="4400" dirty="0" err="1" smtClean="0"/>
              <a:t>jou</a:t>
            </a:r>
            <a:r>
              <a:rPr lang="en-ZA" sz="4400" dirty="0" smtClean="0"/>
              <a:t> </a:t>
            </a:r>
            <a:r>
              <a:rPr lang="en-ZA" sz="4400" dirty="0" err="1" smtClean="0"/>
              <a:t>mond</a:t>
            </a:r>
            <a:r>
              <a:rPr lang="en-ZA" sz="4400" dirty="0" smtClean="0"/>
              <a:t> die Here Jesus bely </a:t>
            </a:r>
            <a:r>
              <a:rPr lang="en-ZA" sz="4400" dirty="0" err="1" smtClean="0"/>
              <a:t>en</a:t>
            </a:r>
            <a:r>
              <a:rPr lang="en-ZA" sz="4400" dirty="0" smtClean="0"/>
              <a:t> met </a:t>
            </a:r>
            <a:r>
              <a:rPr lang="en-ZA" sz="4400" dirty="0" err="1" smtClean="0"/>
              <a:t>jou</a:t>
            </a:r>
            <a:r>
              <a:rPr lang="en-ZA" sz="4400" dirty="0" smtClean="0"/>
              <a:t> hart </a:t>
            </a:r>
            <a:r>
              <a:rPr lang="en-ZA" sz="4400" dirty="0" err="1" smtClean="0"/>
              <a:t>glo</a:t>
            </a:r>
            <a:r>
              <a:rPr lang="en-ZA" sz="4400" dirty="0" smtClean="0"/>
              <a:t> </a:t>
            </a:r>
            <a:r>
              <a:rPr lang="en-ZA" sz="4400" dirty="0" err="1" smtClean="0"/>
              <a:t>dat</a:t>
            </a:r>
            <a:r>
              <a:rPr lang="en-ZA" sz="4400" dirty="0" smtClean="0"/>
              <a:t> God </a:t>
            </a:r>
            <a:r>
              <a:rPr lang="en-ZA" sz="4400" dirty="0" err="1" smtClean="0"/>
              <a:t>Hom</a:t>
            </a:r>
            <a:r>
              <a:rPr lang="en-ZA" sz="4400" dirty="0" smtClean="0"/>
              <a:t> </a:t>
            </a:r>
            <a:r>
              <a:rPr lang="en-ZA" sz="4400" dirty="0" err="1" smtClean="0"/>
              <a:t>uit</a:t>
            </a:r>
            <a:r>
              <a:rPr lang="en-ZA" sz="4400" dirty="0" smtClean="0"/>
              <a:t> die </a:t>
            </a:r>
            <a:r>
              <a:rPr lang="en-ZA" sz="4400" dirty="0" err="1" smtClean="0"/>
              <a:t>dode</a:t>
            </a:r>
            <a:r>
              <a:rPr lang="en-ZA" sz="4400" dirty="0" smtClean="0"/>
              <a:t> </a:t>
            </a:r>
            <a:r>
              <a:rPr lang="en-ZA" sz="4400" dirty="0" err="1" smtClean="0"/>
              <a:t>opgewek</a:t>
            </a:r>
            <a:r>
              <a:rPr lang="en-ZA" sz="4400" dirty="0" smtClean="0"/>
              <a:t> het, </a:t>
            </a:r>
            <a:r>
              <a:rPr lang="en-ZA" sz="4400" dirty="0" err="1" smtClean="0"/>
              <a:t>sal</a:t>
            </a:r>
            <a:r>
              <a:rPr lang="en-ZA" sz="4400" dirty="0" smtClean="0"/>
              <a:t> </a:t>
            </a:r>
            <a:r>
              <a:rPr lang="en-ZA" sz="4400" dirty="0" err="1" smtClean="0"/>
              <a:t>jy</a:t>
            </a:r>
            <a:r>
              <a:rPr lang="en-ZA" sz="4400" dirty="0" smtClean="0"/>
              <a:t> </a:t>
            </a:r>
            <a:r>
              <a:rPr lang="en-ZA" sz="4400" dirty="0" err="1" smtClean="0"/>
              <a:t>gered</a:t>
            </a:r>
            <a:r>
              <a:rPr lang="en-ZA" sz="4400" dirty="0" smtClean="0"/>
              <a:t> word.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599328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smtClean="0"/>
              <a:t>Open 3:20</a:t>
            </a:r>
            <a:endParaRPr lang="en-ZA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4400" dirty="0" err="1" smtClean="0"/>
              <a:t>Kyk</a:t>
            </a:r>
            <a:r>
              <a:rPr lang="en-ZA" sz="4400" dirty="0"/>
              <a:t>, </a:t>
            </a:r>
            <a:r>
              <a:rPr lang="en-ZA" sz="4400" dirty="0" err="1"/>
              <a:t>Ek</a:t>
            </a:r>
            <a:r>
              <a:rPr lang="en-ZA" sz="4400" dirty="0"/>
              <a:t> </a:t>
            </a:r>
            <a:r>
              <a:rPr lang="en-ZA" sz="4400" dirty="0" err="1"/>
              <a:t>staan</a:t>
            </a:r>
            <a:r>
              <a:rPr lang="en-ZA" sz="4400" dirty="0"/>
              <a:t> by die </a:t>
            </a:r>
            <a:r>
              <a:rPr lang="en-ZA" sz="4400" dirty="0" err="1"/>
              <a:t>deur</a:t>
            </a:r>
            <a:r>
              <a:rPr lang="en-ZA" sz="4400" dirty="0"/>
              <a:t> </a:t>
            </a:r>
            <a:r>
              <a:rPr lang="en-ZA" sz="4400" dirty="0" err="1"/>
              <a:t>en</a:t>
            </a:r>
            <a:r>
              <a:rPr lang="en-ZA" sz="4400" dirty="0"/>
              <a:t> </a:t>
            </a:r>
            <a:r>
              <a:rPr lang="en-ZA" sz="4400" dirty="0" err="1"/>
              <a:t>Ek</a:t>
            </a:r>
            <a:r>
              <a:rPr lang="en-ZA" sz="4400" dirty="0"/>
              <a:t> </a:t>
            </a:r>
            <a:r>
              <a:rPr lang="en-ZA" sz="4400" dirty="0" err="1"/>
              <a:t>klop</a:t>
            </a:r>
            <a:r>
              <a:rPr lang="en-ZA" sz="4400" dirty="0"/>
              <a:t>. As </a:t>
            </a:r>
            <a:r>
              <a:rPr lang="en-ZA" sz="4400" dirty="0" err="1"/>
              <a:t>iemand</a:t>
            </a:r>
            <a:r>
              <a:rPr lang="en-ZA" sz="4400" dirty="0"/>
              <a:t> my stem </a:t>
            </a:r>
            <a:r>
              <a:rPr lang="en-ZA" sz="4400" dirty="0" err="1"/>
              <a:t>hoor</a:t>
            </a:r>
            <a:r>
              <a:rPr lang="en-ZA" sz="4400" dirty="0"/>
              <a:t> </a:t>
            </a:r>
            <a:r>
              <a:rPr lang="en-ZA" sz="4400" dirty="0" err="1"/>
              <a:t>en</a:t>
            </a:r>
            <a:r>
              <a:rPr lang="en-ZA" sz="4400" dirty="0"/>
              <a:t> die </a:t>
            </a:r>
            <a:r>
              <a:rPr lang="en-ZA" sz="4400" dirty="0" err="1"/>
              <a:t>deur</a:t>
            </a:r>
            <a:r>
              <a:rPr lang="en-ZA" sz="4400" dirty="0"/>
              <a:t> </a:t>
            </a:r>
            <a:r>
              <a:rPr lang="en-ZA" sz="4400" dirty="0" err="1"/>
              <a:t>oopmaak</a:t>
            </a:r>
            <a:r>
              <a:rPr lang="en-ZA" sz="4400" dirty="0"/>
              <a:t>, </a:t>
            </a:r>
            <a:r>
              <a:rPr lang="en-ZA" sz="4400" dirty="0" err="1"/>
              <a:t>sal</a:t>
            </a:r>
            <a:r>
              <a:rPr lang="en-ZA" sz="4400" dirty="0"/>
              <a:t> </a:t>
            </a:r>
            <a:r>
              <a:rPr lang="en-ZA" sz="4400" dirty="0" err="1"/>
              <a:t>Ek</a:t>
            </a:r>
            <a:r>
              <a:rPr lang="en-ZA" sz="4400" dirty="0"/>
              <a:t> by </a:t>
            </a:r>
            <a:r>
              <a:rPr lang="en-ZA" sz="4400" dirty="0" err="1"/>
              <a:t>homingaan</a:t>
            </a:r>
            <a:r>
              <a:rPr lang="en-ZA" sz="4400" dirty="0"/>
              <a:t> </a:t>
            </a:r>
            <a:r>
              <a:rPr lang="en-ZA" sz="4400" dirty="0" err="1"/>
              <a:t>en</a:t>
            </a:r>
            <a:r>
              <a:rPr lang="en-ZA" sz="4400" dirty="0"/>
              <a:t> </a:t>
            </a:r>
            <a:r>
              <a:rPr lang="en-ZA" sz="4400" dirty="0" err="1"/>
              <a:t>saam</a:t>
            </a:r>
            <a:r>
              <a:rPr lang="en-ZA" sz="4400" dirty="0"/>
              <a:t> met </a:t>
            </a:r>
            <a:r>
              <a:rPr lang="en-ZA" sz="4400" dirty="0" err="1"/>
              <a:t>hom</a:t>
            </a:r>
            <a:r>
              <a:rPr lang="en-ZA" sz="4400" dirty="0"/>
              <a:t> die </a:t>
            </a:r>
            <a:r>
              <a:rPr lang="en-ZA" sz="4400" dirty="0" err="1"/>
              <a:t>feesmaal</a:t>
            </a:r>
            <a:r>
              <a:rPr lang="en-ZA" sz="4400" dirty="0"/>
              <a:t> </a:t>
            </a:r>
            <a:r>
              <a:rPr lang="en-ZA" sz="4400" dirty="0" err="1"/>
              <a:t>hou</a:t>
            </a:r>
            <a:r>
              <a:rPr lang="en-ZA" sz="4400" dirty="0"/>
              <a:t>, </a:t>
            </a:r>
            <a:r>
              <a:rPr lang="en-ZA" sz="4400" dirty="0" err="1"/>
              <a:t>en</a:t>
            </a:r>
            <a:r>
              <a:rPr lang="en-ZA" sz="4400" dirty="0"/>
              <a:t> </a:t>
            </a:r>
            <a:r>
              <a:rPr lang="en-ZA" sz="4400" dirty="0" err="1"/>
              <a:t>hy</a:t>
            </a:r>
            <a:r>
              <a:rPr lang="en-ZA" sz="4400" dirty="0"/>
              <a:t> </a:t>
            </a:r>
            <a:r>
              <a:rPr lang="en-ZA" sz="4400" dirty="0" err="1"/>
              <a:t>saam</a:t>
            </a:r>
            <a:r>
              <a:rPr lang="en-ZA" sz="4400" dirty="0"/>
              <a:t> met </a:t>
            </a:r>
            <a:r>
              <a:rPr lang="en-ZA" sz="4400" dirty="0" smtClean="0"/>
              <a:t>My</a:t>
            </a:r>
            <a:endParaRPr lang="en-ZA" sz="4400" dirty="0"/>
          </a:p>
          <a:p>
            <a:pPr marL="0" indent="0">
              <a:buNone/>
            </a:pP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568670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err="1"/>
              <a:t>Luk</a:t>
            </a:r>
            <a:r>
              <a:rPr lang="en-ZA" sz="7200" dirty="0"/>
              <a:t> 14:28-29</a:t>
            </a:r>
            <a:endParaRPr lang="en-ZA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A" sz="4300" dirty="0" err="1" smtClean="0"/>
              <a:t>Wie</a:t>
            </a:r>
            <a:r>
              <a:rPr lang="en-ZA" sz="4300" dirty="0" smtClean="0"/>
              <a:t> </a:t>
            </a:r>
            <a:r>
              <a:rPr lang="en-ZA" sz="4300" dirty="0"/>
              <a:t>van </a:t>
            </a:r>
            <a:r>
              <a:rPr lang="en-ZA" sz="4300" dirty="0" err="1"/>
              <a:t>julle</a:t>
            </a:r>
            <a:r>
              <a:rPr lang="en-ZA" sz="4300" dirty="0"/>
              <a:t> wat ‘n </a:t>
            </a:r>
            <a:r>
              <a:rPr lang="en-ZA" sz="4300" dirty="0" err="1"/>
              <a:t>gebou</a:t>
            </a:r>
            <a:r>
              <a:rPr lang="en-ZA" sz="4300" dirty="0"/>
              <a:t> </a:t>
            </a:r>
            <a:r>
              <a:rPr lang="en-ZA" sz="4300" dirty="0" err="1"/>
              <a:t>wil</a:t>
            </a:r>
            <a:r>
              <a:rPr lang="en-ZA" sz="4300" dirty="0"/>
              <a:t> </a:t>
            </a:r>
            <a:r>
              <a:rPr lang="en-ZA" sz="4300" dirty="0" err="1"/>
              <a:t>oprig</a:t>
            </a:r>
            <a:r>
              <a:rPr lang="en-ZA" sz="4300" dirty="0"/>
              <a:t>, </a:t>
            </a:r>
            <a:r>
              <a:rPr lang="en-ZA" sz="4300" dirty="0" err="1"/>
              <a:t>gaan</a:t>
            </a:r>
            <a:r>
              <a:rPr lang="en-ZA" sz="4300" dirty="0"/>
              <a:t> </a:t>
            </a:r>
            <a:r>
              <a:rPr lang="en-ZA" sz="4300" dirty="0" err="1"/>
              <a:t>nie</a:t>
            </a:r>
            <a:r>
              <a:rPr lang="en-ZA" sz="4300" dirty="0"/>
              <a:t> </a:t>
            </a:r>
            <a:r>
              <a:rPr lang="en-ZA" sz="4300" dirty="0" err="1"/>
              <a:t>eers</a:t>
            </a:r>
            <a:r>
              <a:rPr lang="en-ZA" sz="4300" dirty="0"/>
              <a:t> sit </a:t>
            </a:r>
            <a:r>
              <a:rPr lang="en-ZA" sz="4300" dirty="0" err="1"/>
              <a:t>en</a:t>
            </a:r>
            <a:r>
              <a:rPr lang="en-ZA" sz="4300" dirty="0"/>
              <a:t> die </a:t>
            </a:r>
            <a:r>
              <a:rPr lang="en-ZA" sz="4300" dirty="0" err="1"/>
              <a:t>koste</a:t>
            </a:r>
            <a:r>
              <a:rPr lang="en-ZA" sz="4300" dirty="0"/>
              <a:t> </a:t>
            </a:r>
            <a:r>
              <a:rPr lang="en-ZA" sz="4300" dirty="0" err="1"/>
              <a:t>bereken</a:t>
            </a:r>
            <a:r>
              <a:rPr lang="en-ZA" sz="4300" dirty="0"/>
              <a:t>, om </a:t>
            </a:r>
            <a:r>
              <a:rPr lang="en-ZA" sz="4300" dirty="0" err="1"/>
              <a:t>te</a:t>
            </a:r>
            <a:r>
              <a:rPr lang="en-ZA" sz="4300" dirty="0"/>
              <a:t> </a:t>
            </a:r>
            <a:r>
              <a:rPr lang="en-ZA" sz="4300" dirty="0" err="1"/>
              <a:t>sien</a:t>
            </a:r>
            <a:r>
              <a:rPr lang="en-ZA" sz="4300" dirty="0"/>
              <a:t> of </a:t>
            </a:r>
            <a:r>
              <a:rPr lang="en-ZA" sz="4300" dirty="0" err="1"/>
              <a:t>hy</a:t>
            </a:r>
            <a:r>
              <a:rPr lang="en-ZA" sz="4300" dirty="0"/>
              <a:t> </a:t>
            </a:r>
            <a:r>
              <a:rPr lang="en-ZA" sz="4300" dirty="0" err="1"/>
              <a:t>genoeg</a:t>
            </a:r>
            <a:r>
              <a:rPr lang="en-ZA" sz="4300" dirty="0"/>
              <a:t> geld het om die </a:t>
            </a:r>
            <a:r>
              <a:rPr lang="en-ZA" sz="4300" dirty="0" err="1"/>
              <a:t>werk</a:t>
            </a:r>
            <a:r>
              <a:rPr lang="en-ZA" sz="4300" dirty="0"/>
              <a:t> </a:t>
            </a:r>
            <a:r>
              <a:rPr lang="en-ZA" sz="4300" dirty="0" err="1"/>
              <a:t>te</a:t>
            </a:r>
            <a:r>
              <a:rPr lang="en-ZA" sz="4300" dirty="0"/>
              <a:t> </a:t>
            </a:r>
            <a:r>
              <a:rPr lang="en-ZA" sz="4300" dirty="0" err="1"/>
              <a:t>voltooi</a:t>
            </a:r>
            <a:r>
              <a:rPr lang="en-ZA" sz="4300" dirty="0"/>
              <a:t> </a:t>
            </a:r>
            <a:r>
              <a:rPr lang="en-ZA" sz="4300" dirty="0" err="1"/>
              <a:t>nie</a:t>
            </a:r>
            <a:r>
              <a:rPr lang="en-ZA" sz="4300" dirty="0"/>
              <a:t>?  Anders, as </a:t>
            </a:r>
            <a:r>
              <a:rPr lang="en-ZA" sz="4300" dirty="0" err="1"/>
              <a:t>hy</a:t>
            </a:r>
            <a:r>
              <a:rPr lang="en-ZA" sz="4300" dirty="0"/>
              <a:t> die </a:t>
            </a:r>
            <a:r>
              <a:rPr lang="en-ZA" sz="4300" dirty="0" err="1"/>
              <a:t>fondament</a:t>
            </a:r>
            <a:r>
              <a:rPr lang="en-ZA" sz="4300" dirty="0"/>
              <a:t> </a:t>
            </a:r>
            <a:r>
              <a:rPr lang="en-ZA" sz="4300" dirty="0" err="1"/>
              <a:t>gelê</a:t>
            </a:r>
            <a:r>
              <a:rPr lang="en-ZA" sz="4300" dirty="0"/>
              <a:t> het </a:t>
            </a:r>
            <a:r>
              <a:rPr lang="en-ZA" sz="4300" dirty="0" err="1"/>
              <a:t>en</a:t>
            </a:r>
            <a:r>
              <a:rPr lang="en-ZA" sz="4300" dirty="0"/>
              <a:t> </a:t>
            </a:r>
            <a:r>
              <a:rPr lang="en-ZA" sz="4300" dirty="0" err="1"/>
              <a:t>nie</a:t>
            </a:r>
            <a:r>
              <a:rPr lang="en-ZA" sz="4300" dirty="0"/>
              <a:t> in </a:t>
            </a:r>
            <a:r>
              <a:rPr lang="en-ZA" sz="4300" dirty="0" err="1"/>
              <a:t>staat</a:t>
            </a:r>
            <a:r>
              <a:rPr lang="en-ZA" sz="4300" dirty="0"/>
              <a:t> is om die </a:t>
            </a:r>
            <a:r>
              <a:rPr lang="en-ZA" sz="4300" dirty="0" err="1"/>
              <a:t>gebou</a:t>
            </a:r>
            <a:r>
              <a:rPr lang="en-ZA" sz="4300" dirty="0"/>
              <a:t> </a:t>
            </a:r>
            <a:r>
              <a:rPr lang="en-ZA" sz="4300" dirty="0" err="1"/>
              <a:t>te</a:t>
            </a:r>
            <a:r>
              <a:rPr lang="en-ZA" sz="4300" dirty="0"/>
              <a:t> </a:t>
            </a:r>
            <a:r>
              <a:rPr lang="en-ZA" sz="4300" dirty="0" err="1"/>
              <a:t>voltooi</a:t>
            </a:r>
            <a:r>
              <a:rPr lang="en-ZA" sz="4300" dirty="0"/>
              <a:t> </a:t>
            </a:r>
            <a:r>
              <a:rPr lang="en-ZA" sz="4300" dirty="0" err="1"/>
              <a:t>nie</a:t>
            </a:r>
            <a:r>
              <a:rPr lang="en-ZA" sz="4300" dirty="0"/>
              <a:t>, </a:t>
            </a:r>
            <a:r>
              <a:rPr lang="en-ZA" sz="4300" dirty="0" err="1"/>
              <a:t>sal</a:t>
            </a:r>
            <a:r>
              <a:rPr lang="en-ZA" sz="4300" dirty="0"/>
              <a:t> </a:t>
            </a:r>
            <a:r>
              <a:rPr lang="en-ZA" sz="4300" dirty="0" err="1"/>
              <a:t>almal</a:t>
            </a:r>
            <a:r>
              <a:rPr lang="en-ZA" sz="4300" dirty="0"/>
              <a:t> wat </a:t>
            </a:r>
            <a:r>
              <a:rPr lang="en-ZA" sz="4300" dirty="0" err="1"/>
              <a:t>dit</a:t>
            </a:r>
            <a:r>
              <a:rPr lang="en-ZA" sz="4300" dirty="0"/>
              <a:t> </a:t>
            </a:r>
            <a:r>
              <a:rPr lang="en-ZA" sz="4300" dirty="0" err="1"/>
              <a:t>sien</a:t>
            </a:r>
            <a:r>
              <a:rPr lang="en-ZA" sz="4300" dirty="0"/>
              <a:t>, met </a:t>
            </a:r>
            <a:r>
              <a:rPr lang="en-ZA" sz="4300" dirty="0" err="1"/>
              <a:t>hom</a:t>
            </a:r>
            <a:r>
              <a:rPr lang="en-ZA" sz="4300" dirty="0"/>
              <a:t> die spot begin </a:t>
            </a:r>
            <a:r>
              <a:rPr lang="en-ZA" sz="4300" dirty="0" err="1" smtClean="0"/>
              <a:t>dryf</a:t>
            </a:r>
            <a:r>
              <a:rPr lang="en-ZA" sz="4300" dirty="0"/>
              <a:t>.</a:t>
            </a:r>
            <a:endParaRPr lang="en-ZA" sz="43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6917762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60</TotalTime>
  <Words>273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Impact</vt:lpstr>
      <vt:lpstr>Badge</vt:lpstr>
      <vt:lpstr>Bekering</vt:lpstr>
      <vt:lpstr>Rom 3:23</vt:lpstr>
      <vt:lpstr>Joh 3:16-17</vt:lpstr>
      <vt:lpstr>Joh 14:6</vt:lpstr>
      <vt:lpstr>Rom 6:23</vt:lpstr>
      <vt:lpstr>Rom 10:9</vt:lpstr>
      <vt:lpstr>Open 3:20</vt:lpstr>
      <vt:lpstr>Luk 14:28-29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Bekering</dc:title>
  <dc:creator>Annatjie Stander</dc:creator>
  <cp:lastModifiedBy>Annatjie Stander</cp:lastModifiedBy>
  <cp:revision>4</cp:revision>
  <dcterms:created xsi:type="dcterms:W3CDTF">2018-02-07T04:55:09Z</dcterms:created>
  <dcterms:modified xsi:type="dcterms:W3CDTF">2018-02-07T05:55:19Z</dcterms:modified>
</cp:coreProperties>
</file>