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8" r:id="rId4"/>
    <p:sldId id="258" r:id="rId5"/>
    <p:sldId id="279" r:id="rId6"/>
    <p:sldId id="259" r:id="rId7"/>
    <p:sldId id="280" r:id="rId8"/>
    <p:sldId id="260" r:id="rId9"/>
    <p:sldId id="281" r:id="rId10"/>
    <p:sldId id="261" r:id="rId11"/>
    <p:sldId id="282" r:id="rId12"/>
    <p:sldId id="262" r:id="rId13"/>
    <p:sldId id="283" r:id="rId14"/>
    <p:sldId id="263" r:id="rId15"/>
    <p:sldId id="284" r:id="rId16"/>
    <p:sldId id="264" r:id="rId17"/>
    <p:sldId id="285" r:id="rId18"/>
    <p:sldId id="265" r:id="rId19"/>
    <p:sldId id="286" r:id="rId20"/>
    <p:sldId id="266" r:id="rId21"/>
    <p:sldId id="287" r:id="rId22"/>
    <p:sldId id="267" r:id="rId23"/>
    <p:sldId id="288" r:id="rId24"/>
    <p:sldId id="268" r:id="rId25"/>
    <p:sldId id="289" r:id="rId26"/>
    <p:sldId id="269" r:id="rId27"/>
    <p:sldId id="290" r:id="rId28"/>
    <p:sldId id="270" r:id="rId29"/>
    <p:sldId id="291" r:id="rId30"/>
    <p:sldId id="271" r:id="rId31"/>
    <p:sldId id="292" r:id="rId32"/>
    <p:sldId id="272" r:id="rId33"/>
    <p:sldId id="293" r:id="rId34"/>
    <p:sldId id="273" r:id="rId35"/>
    <p:sldId id="294" r:id="rId36"/>
    <p:sldId id="274" r:id="rId37"/>
    <p:sldId id="295" r:id="rId38"/>
    <p:sldId id="275" r:id="rId39"/>
    <p:sldId id="296" r:id="rId40"/>
    <p:sldId id="276" r:id="rId41"/>
    <p:sldId id="297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86684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14883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92009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2018/02/12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28379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2018/02/12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41460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2018/02/12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18247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2018/02/12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15086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2018/02/12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70220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2018/02/12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22570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63534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91789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7C2C7-C83D-48AE-8755-539F77919A45}" type="datetimeFigureOut">
              <a:rPr lang="en-ZA" smtClean="0"/>
              <a:t>2018/02/12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73207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tx1"/>
          </a:solidFill>
          <a:ln w="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l"/>
            <a:r>
              <a:rPr lang="en-ZA" sz="1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BYBEL</a:t>
            </a:r>
            <a:endParaRPr lang="en-ZA" sz="1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l"/>
            <a:r>
              <a:rPr lang="en-ZA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BRAINTEASERS</a:t>
            </a:r>
            <a:endParaRPr lang="en-ZA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3858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441" y="189191"/>
            <a:ext cx="9076743" cy="643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11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441" y="189191"/>
            <a:ext cx="9076743" cy="643303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Daniel in die </a:t>
            </a:r>
            <a:r>
              <a:rPr lang="en-ZA" sz="4400" b="1" dirty="0" err="1" smtClean="0"/>
              <a:t>leeukuil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52723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483" y="404617"/>
            <a:ext cx="9031235" cy="6020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5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483" y="404617"/>
            <a:ext cx="9031235" cy="602082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Hoëpriester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65493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369" y="390970"/>
            <a:ext cx="8922054" cy="594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1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369" y="390970"/>
            <a:ext cx="8922054" cy="594803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Goeie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Tyding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26971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129" y="431912"/>
            <a:ext cx="8967760" cy="596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3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129" y="431912"/>
            <a:ext cx="8967760" cy="596855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Verbode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Vrugte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84516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282" y="398318"/>
            <a:ext cx="8991487" cy="598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61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282" y="398318"/>
            <a:ext cx="8991487" cy="598435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Jakob</a:t>
            </a:r>
            <a:r>
              <a:rPr lang="en-ZA" sz="4400" b="1" dirty="0" smtClean="0"/>
              <a:t> se Leer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17364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17" y="482724"/>
            <a:ext cx="8808608" cy="586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08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17" y="482724"/>
            <a:ext cx="8808608" cy="586263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Draai</a:t>
            </a:r>
            <a:r>
              <a:rPr lang="en-ZA" sz="4400" b="1" dirty="0" smtClean="0"/>
              <a:t> die </a:t>
            </a:r>
            <a:r>
              <a:rPr lang="en-ZA" sz="4400" b="1" dirty="0" err="1" smtClean="0"/>
              <a:t>ander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wang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88638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127" y="510860"/>
            <a:ext cx="8666097" cy="577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127" y="510860"/>
            <a:ext cx="8666097" cy="577739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Nou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Poort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61141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824" y="496792"/>
            <a:ext cx="8780472" cy="584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12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824" y="496792"/>
            <a:ext cx="8780472" cy="584390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Daniel in die </a:t>
            </a:r>
            <a:r>
              <a:rPr lang="en-ZA" sz="4400" b="1" dirty="0" err="1" smtClean="0"/>
              <a:t>leeukuil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43558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434" y="468656"/>
            <a:ext cx="8822674" cy="587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25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434" y="468656"/>
            <a:ext cx="8822674" cy="587199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Uithoeke</a:t>
            </a:r>
            <a:r>
              <a:rPr lang="en-ZA" sz="4400" b="1" dirty="0" smtClean="0"/>
              <a:t> van die </a:t>
            </a:r>
            <a:r>
              <a:rPr lang="en-ZA" sz="4400" b="1" dirty="0" err="1" smtClean="0"/>
              <a:t>aarde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08368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620" y="426453"/>
            <a:ext cx="8949284" cy="595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30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620" y="426453"/>
            <a:ext cx="8949284" cy="59562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Bergrede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76938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248" y="412385"/>
            <a:ext cx="8902318" cy="593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03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248" y="412385"/>
            <a:ext cx="8902318" cy="59348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Toring</a:t>
            </a:r>
            <a:r>
              <a:rPr lang="en-ZA" sz="4400" b="1" dirty="0" smtClean="0"/>
              <a:t> van Babel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62880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688" y="524927"/>
            <a:ext cx="8724201" cy="580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70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688" y="524927"/>
            <a:ext cx="8724201" cy="580645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Klein </a:t>
            </a:r>
            <a:r>
              <a:rPr lang="en-ZA" sz="4400" b="1" dirty="0" err="1" smtClean="0"/>
              <a:t>Profete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31020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113" y="482724"/>
            <a:ext cx="8789775" cy="585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49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113" y="482724"/>
            <a:ext cx="8789775" cy="58598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Tekens</a:t>
            </a:r>
            <a:r>
              <a:rPr lang="en-ZA" sz="4400" b="1" dirty="0" smtClean="0"/>
              <a:t> van die </a:t>
            </a:r>
            <a:r>
              <a:rPr lang="en-ZA" sz="4400" b="1" dirty="0" err="1" smtClean="0"/>
              <a:t>tye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54318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706" y="426454"/>
            <a:ext cx="8902317" cy="593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9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706" y="426454"/>
            <a:ext cx="8902317" cy="593487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Môrester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34096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17" y="468656"/>
            <a:ext cx="8850809" cy="589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00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17" y="468656"/>
            <a:ext cx="8850809" cy="589072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Geloof</a:t>
            </a:r>
            <a:r>
              <a:rPr lang="en-ZA" sz="4400" b="1" dirty="0" smtClean="0"/>
              <a:t> in God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92584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554" y="496793"/>
            <a:ext cx="8822674" cy="587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89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554" y="496793"/>
            <a:ext cx="8822674" cy="587199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486400" y="5785194"/>
            <a:ext cx="6288258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Baie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geroep</a:t>
            </a:r>
            <a:r>
              <a:rPr lang="en-ZA" sz="4400" b="1" dirty="0" smtClean="0"/>
              <a:t> min </a:t>
            </a:r>
            <a:r>
              <a:rPr lang="en-ZA" sz="4400" b="1" dirty="0" err="1" smtClean="0"/>
              <a:t>uitgekies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50698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08" y="440521"/>
            <a:ext cx="8963351" cy="596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01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08" y="440521"/>
            <a:ext cx="8963351" cy="59656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Wyse </a:t>
            </a:r>
            <a:r>
              <a:rPr lang="en-ZA" sz="4400" b="1" dirty="0" err="1" smtClean="0"/>
              <a:t>manne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18369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688" y="454588"/>
            <a:ext cx="8893013" cy="5918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95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688" y="454588"/>
            <a:ext cx="8893013" cy="59188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Verlore</a:t>
            </a:r>
            <a:r>
              <a:rPr lang="en-ZA" sz="4400" b="1" dirty="0" smtClean="0"/>
              <a:t> </a:t>
            </a:r>
            <a:r>
              <a:rPr lang="en-ZA" sz="4400" b="1" smtClean="0"/>
              <a:t>skaap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6853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230" y="440521"/>
            <a:ext cx="8850810" cy="589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41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230" y="440521"/>
            <a:ext cx="8850810" cy="589072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Eersgeborene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89152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350" y="468657"/>
            <a:ext cx="8907080" cy="592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41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350" y="468657"/>
            <a:ext cx="8907080" cy="592817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Skeiding</a:t>
            </a:r>
            <a:r>
              <a:rPr lang="en-ZA" sz="4400" b="1" dirty="0" smtClean="0"/>
              <a:t> van die </a:t>
            </a:r>
            <a:r>
              <a:rPr lang="en-ZA" sz="4400" b="1" dirty="0" err="1" smtClean="0"/>
              <a:t>Rooisee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86247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55</Words>
  <Application>Microsoft Office PowerPoint</Application>
  <PresentationFormat>Widescreen</PresentationFormat>
  <Paragraphs>22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Calibri Light</vt:lpstr>
      <vt:lpstr>Office Theme</vt:lpstr>
      <vt:lpstr>BYBEL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Annatjie Stander</dc:creator>
  <cp:lastModifiedBy>Annatjie Stander</cp:lastModifiedBy>
  <cp:revision>7</cp:revision>
  <dcterms:created xsi:type="dcterms:W3CDTF">2018-02-12T12:12:39Z</dcterms:created>
  <dcterms:modified xsi:type="dcterms:W3CDTF">2018-02-12T12:32:52Z</dcterms:modified>
</cp:coreProperties>
</file>