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113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637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0299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6645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80538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24172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4327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298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07792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813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2814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0204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2918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3185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01697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31141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80792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F7354-DF8E-46A3-9008-7219BD77764C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7E602-34F8-4A85-9EE9-8281C8D08E2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71968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166" y="2733709"/>
            <a:ext cx="8374290" cy="1373070"/>
          </a:xfrm>
        </p:spPr>
        <p:txBody>
          <a:bodyPr/>
          <a:lstStyle/>
          <a:p>
            <a:pPr algn="l"/>
            <a:r>
              <a:rPr lang="en-ZA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Teken</a:t>
            </a:r>
            <a:r>
              <a:rPr lang="en-Z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</a:t>
            </a:r>
            <a:r>
              <a:rPr lang="en-ZA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naam</a:t>
            </a:r>
            <a:r>
              <a:rPr lang="en-Z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die </a:t>
            </a:r>
            <a:r>
              <a:rPr lang="en-ZA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liedjie</a:t>
            </a:r>
            <a:endParaRPr lang="en-Z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5400" dirty="0" smtClean="0"/>
              <a:t>SPELETJIE 3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2179562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Chariots of Fire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6448" y="91976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67" y="2700190"/>
            <a:ext cx="7737231" cy="372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60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Dancing Queen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6448" y="91976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311" y="334180"/>
            <a:ext cx="3678360" cy="63159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733" y="3594895"/>
            <a:ext cx="4001058" cy="40010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412" y="631127"/>
            <a:ext cx="1065629" cy="90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66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 of the Tiger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6448" y="91976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254" y="2169940"/>
            <a:ext cx="6250745" cy="468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41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Funky Town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6448" y="91976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90" y="2766206"/>
            <a:ext cx="8781938" cy="29734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394" y="2347646"/>
            <a:ext cx="1905266" cy="19052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09596">
            <a:off x="9725335" y="4835425"/>
            <a:ext cx="1587864" cy="15878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28646">
            <a:off x="321928" y="1784984"/>
            <a:ext cx="1962443" cy="196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98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just call to say I love you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6448" y="91976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605" y="3924886"/>
            <a:ext cx="3452053" cy="21970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259" y="1834166"/>
            <a:ext cx="3465330" cy="29049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59133">
            <a:off x="2080076" y="3868614"/>
            <a:ext cx="1976511" cy="197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49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 Lemon Tree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6448" y="91976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867" y="260019"/>
            <a:ext cx="6597981" cy="65979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12661">
            <a:off x="5333270" y="3905320"/>
            <a:ext cx="2890712" cy="28907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13502">
            <a:off x="8848826" y="4048997"/>
            <a:ext cx="2890712" cy="289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20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Simply the best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6448" y="91976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843" y="1951739"/>
            <a:ext cx="4614628" cy="45967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29" y="1951739"/>
            <a:ext cx="4997871" cy="343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55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Somewhere over the rainbow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6448" y="91976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697" y="1981516"/>
            <a:ext cx="7287175" cy="48764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86900">
            <a:off x="3780609" y="647113"/>
            <a:ext cx="5165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65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final countdown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86448" y="91976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437" y="2211264"/>
            <a:ext cx="4504885" cy="45048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87939">
            <a:off x="1411287" y="2926811"/>
            <a:ext cx="3073791" cy="30737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8969">
            <a:off x="8787597" y="2570566"/>
            <a:ext cx="3073791" cy="307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68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Words don’t come easy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47717" y="753228"/>
            <a:ext cx="123753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639" y="2024062"/>
            <a:ext cx="7175721" cy="460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4310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46</TotalTime>
  <Words>54</Words>
  <Application>Microsoft Office PowerPoint</Application>
  <PresentationFormat>Widescreen</PresentationFormat>
  <Paragraphs>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Berlin</vt:lpstr>
      <vt:lpstr>Teken die naam van die liedjie</vt:lpstr>
      <vt:lpstr>Chariots of Fire</vt:lpstr>
      <vt:lpstr>Dancing Queen</vt:lpstr>
      <vt:lpstr>Eye of the Tiger</vt:lpstr>
      <vt:lpstr>Funky Town</vt:lpstr>
      <vt:lpstr>I just call to say I love you</vt:lpstr>
      <vt:lpstr>Yellow Lemon Tree</vt:lpstr>
      <vt:lpstr>Simply the best</vt:lpstr>
      <vt:lpstr>Somewhere over the rainbow</vt:lpstr>
      <vt:lpstr>The final countdown</vt:lpstr>
      <vt:lpstr>Words don’t come easy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Teken die naam van die liedjie</dc:title>
  <dc:creator>Annatjie Stander</dc:creator>
  <cp:lastModifiedBy>Annatjie Stander</cp:lastModifiedBy>
  <cp:revision>6</cp:revision>
  <dcterms:created xsi:type="dcterms:W3CDTF">2018-03-08T08:16:45Z</dcterms:created>
  <dcterms:modified xsi:type="dcterms:W3CDTF">2018-03-08T09:03:35Z</dcterms:modified>
</cp:coreProperties>
</file>