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2" r:id="rId14"/>
    <p:sldId id="268" r:id="rId15"/>
    <p:sldId id="269" r:id="rId16"/>
    <p:sldId id="273" r:id="rId17"/>
    <p:sldId id="275" r:id="rId18"/>
    <p:sldId id="27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780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3E883-CC6F-4376-9B53-1B7E0546B538}" type="datetimeFigureOut">
              <a:rPr lang="en-ZA" smtClean="0"/>
              <a:t>2018/02/28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3E1C-544C-475B-B5F5-7A39B1A7FA9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75835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3E883-CC6F-4376-9B53-1B7E0546B538}" type="datetimeFigureOut">
              <a:rPr lang="en-ZA" smtClean="0"/>
              <a:t>2018/02/28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3E1C-544C-475B-B5F5-7A39B1A7FA9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89995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3E883-CC6F-4376-9B53-1B7E0546B538}" type="datetimeFigureOut">
              <a:rPr lang="en-ZA" smtClean="0"/>
              <a:t>2018/02/28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3E1C-544C-475B-B5F5-7A39B1A7FA9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51852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3E883-CC6F-4376-9B53-1B7E0546B538}" type="datetimeFigureOut">
              <a:rPr lang="en-ZA" smtClean="0"/>
              <a:t>2018/02/28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3E1C-544C-475B-B5F5-7A39B1A7FA9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59698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3E883-CC6F-4376-9B53-1B7E0546B538}" type="datetimeFigureOut">
              <a:rPr lang="en-ZA" smtClean="0"/>
              <a:t>2018/02/28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3E1C-544C-475B-B5F5-7A39B1A7FA9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64928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3E883-CC6F-4376-9B53-1B7E0546B538}" type="datetimeFigureOut">
              <a:rPr lang="en-ZA" smtClean="0"/>
              <a:t>2018/02/28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3E1C-544C-475B-B5F5-7A39B1A7FA9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84528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3E883-CC6F-4376-9B53-1B7E0546B538}" type="datetimeFigureOut">
              <a:rPr lang="en-ZA" smtClean="0"/>
              <a:t>2018/02/28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3E1C-544C-475B-B5F5-7A39B1A7FA9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9279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3E883-CC6F-4376-9B53-1B7E0546B538}" type="datetimeFigureOut">
              <a:rPr lang="en-ZA" smtClean="0"/>
              <a:t>2018/02/28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3E1C-544C-475B-B5F5-7A39B1A7FA9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28008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3E883-CC6F-4376-9B53-1B7E0546B538}" type="datetimeFigureOut">
              <a:rPr lang="en-ZA" smtClean="0"/>
              <a:t>2018/02/28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3E1C-544C-475B-B5F5-7A39B1A7FA9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30118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3E883-CC6F-4376-9B53-1B7E0546B538}" type="datetimeFigureOut">
              <a:rPr lang="en-ZA" smtClean="0"/>
              <a:t>2018/02/28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3E1C-544C-475B-B5F5-7A39B1A7FA9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9813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3E883-CC6F-4376-9B53-1B7E0546B538}" type="datetimeFigureOut">
              <a:rPr lang="en-ZA" smtClean="0"/>
              <a:t>2018/02/28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D3E1C-544C-475B-B5F5-7A39B1A7FA9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38662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3E883-CC6F-4376-9B53-1B7E0546B538}" type="datetimeFigureOut">
              <a:rPr lang="en-ZA" smtClean="0"/>
              <a:t>2018/02/28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D3E1C-544C-475B-B5F5-7A39B1A7FA9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48844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dcab33cf3c0240df9170739cf322c4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6" y="26608"/>
            <a:ext cx="9127054" cy="691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89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err="1" smtClean="0"/>
              <a:t>Assosiasie</a:t>
            </a:r>
            <a:r>
              <a:rPr lang="en-ZA" dirty="0" smtClean="0"/>
              <a:t> </a:t>
            </a:r>
            <a:r>
              <a:rPr lang="en-ZA" dirty="0" err="1" smtClean="0"/>
              <a:t>speletjie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 smtClean="0"/>
          </a:p>
          <a:p>
            <a:r>
              <a:rPr lang="en-ZA" dirty="0" err="1" smtClean="0"/>
              <a:t>Aan</a:t>
            </a:r>
            <a:r>
              <a:rPr lang="en-ZA" dirty="0" smtClean="0"/>
              <a:t> </a:t>
            </a:r>
            <a:r>
              <a:rPr lang="en-ZA" dirty="0" err="1" smtClean="0"/>
              <a:t>watter</a:t>
            </a:r>
            <a:r>
              <a:rPr lang="en-ZA" dirty="0" smtClean="0"/>
              <a:t> </a:t>
            </a:r>
            <a:r>
              <a:rPr lang="en-ZA" dirty="0" err="1" smtClean="0"/>
              <a:t>liedjie</a:t>
            </a:r>
            <a:r>
              <a:rPr lang="en-ZA" dirty="0" smtClean="0"/>
              <a:t> </a:t>
            </a:r>
            <a:r>
              <a:rPr lang="en-ZA" dirty="0" err="1" smtClean="0"/>
              <a:t>wat</a:t>
            </a:r>
            <a:r>
              <a:rPr lang="en-ZA" dirty="0" smtClean="0"/>
              <a:t> </a:t>
            </a:r>
            <a:r>
              <a:rPr lang="en-ZA" dirty="0" err="1" smtClean="0"/>
              <a:t>ons</a:t>
            </a:r>
            <a:r>
              <a:rPr lang="en-ZA" dirty="0" smtClean="0"/>
              <a:t> sing, </a:t>
            </a:r>
            <a:r>
              <a:rPr lang="en-ZA" dirty="0" err="1" smtClean="0"/>
              <a:t>laat</a:t>
            </a:r>
            <a:r>
              <a:rPr lang="en-ZA" dirty="0" smtClean="0"/>
              <a:t> die </a:t>
            </a:r>
            <a:r>
              <a:rPr lang="en-ZA" dirty="0" err="1" smtClean="0"/>
              <a:t>volgende</a:t>
            </a:r>
            <a:r>
              <a:rPr lang="en-ZA" dirty="0" smtClean="0"/>
              <a:t> </a:t>
            </a:r>
            <a:r>
              <a:rPr lang="en-ZA" dirty="0" err="1" smtClean="0"/>
              <a:t>prentjies</a:t>
            </a:r>
            <a:r>
              <a:rPr lang="en-ZA" dirty="0" smtClean="0"/>
              <a:t> </a:t>
            </a:r>
            <a:r>
              <a:rPr lang="en-ZA" dirty="0" err="1" smtClean="0"/>
              <a:t>jou</a:t>
            </a:r>
            <a:r>
              <a:rPr lang="en-ZA" dirty="0" smtClean="0"/>
              <a:t> dink?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6064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ife Orientation\Pictures\Pictur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539552" y="5387975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8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en-ZA" sz="8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Stad</a:t>
            </a:r>
            <a:r>
              <a:rPr lang="en-ZA" sz="8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van </a:t>
            </a:r>
            <a:r>
              <a:rPr lang="en-ZA" sz="8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lig</a:t>
            </a:r>
            <a:endParaRPr lang="en-ZA" sz="8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53418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456" y="11651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en-ZA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en-ZA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Stad</a:t>
            </a:r>
            <a:r>
              <a:rPr lang="en-ZA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van </a:t>
            </a:r>
            <a:r>
              <a:rPr lang="en-ZA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lig</a:t>
            </a:r>
            <a:endParaRPr lang="en-Z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184" y="1340768"/>
            <a:ext cx="9087816" cy="4680520"/>
          </a:xfrm>
        </p:spPr>
        <p:txBody>
          <a:bodyPr>
            <a:normAutofit/>
          </a:bodyPr>
          <a:lstStyle/>
          <a:p>
            <a:pPr algn="l"/>
            <a:r>
              <a:rPr lang="en-ZA" sz="44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VRAAG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 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doen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die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stad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van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lig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algn="l"/>
            <a:endParaRPr lang="en-ZA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n-ZA" sz="4400" b="1" u="sng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Antw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Dit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skyn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lig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vir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almal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wat in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donker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woon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l"/>
            <a:endParaRPr lang="en-ZA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n-ZA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60453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Life Orientation\Pictures\Pictur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63257"/>
            <a:ext cx="4470613" cy="6694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691680" y="5661248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By die </a:t>
            </a:r>
            <a:r>
              <a:rPr lang="en-ZA" sz="6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kruis</a:t>
            </a:r>
            <a:endParaRPr lang="en-ZA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3744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2285" y="0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en-ZA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By die </a:t>
            </a:r>
            <a:r>
              <a:rPr lang="en-ZA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kruis</a:t>
            </a:r>
            <a:endParaRPr lang="en-Z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68760"/>
            <a:ext cx="9144000" cy="1752600"/>
          </a:xfrm>
        </p:spPr>
        <p:txBody>
          <a:bodyPr>
            <a:noAutofit/>
          </a:bodyPr>
          <a:lstStyle/>
          <a:p>
            <a:pPr algn="l"/>
            <a:r>
              <a:rPr lang="en-ZA" sz="44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VRAAG: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Waarmee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dreig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die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vyand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jou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algn="l"/>
            <a:r>
              <a:rPr lang="en-ZA" sz="4400" b="1" i="1" u="sng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Antw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Skuldgevoelens</a:t>
            </a:r>
            <a:endParaRPr lang="en-ZA" sz="4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n-ZA" sz="4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n-ZA" sz="44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VRAAG: 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sê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jy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vir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algn="l"/>
            <a:r>
              <a:rPr lang="en-ZA" sz="4400" b="1" i="1" u="sng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Antw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Daar’s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die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kruis</a:t>
            </a:r>
            <a:endParaRPr lang="en-ZA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88467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Life Orientation\Pictures\Picture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5" y="0"/>
            <a:ext cx="9110854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251520" y="5487367"/>
            <a:ext cx="9105418" cy="147002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ZA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Die Here is my herder</a:t>
            </a:r>
            <a:endParaRPr lang="en-ZA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6402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91" y="0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en-ZA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Die Here is my herder</a:t>
            </a:r>
            <a:endParaRPr lang="en-Z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940" y="1340768"/>
            <a:ext cx="9121059" cy="4290615"/>
          </a:xfrm>
        </p:spPr>
        <p:txBody>
          <a:bodyPr>
            <a:normAutofit/>
          </a:bodyPr>
          <a:lstStyle/>
          <a:p>
            <a:pPr algn="l"/>
            <a:r>
              <a:rPr lang="en-ZA" sz="44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VRAAG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ZA" sz="4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aarheen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lei die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Goeie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Herder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jou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algn="l"/>
            <a:endParaRPr lang="en-ZA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n-ZA" sz="4400" b="1" i="1" u="sng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Antw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Na waters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waar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rus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</a:t>
            </a:r>
          </a:p>
          <a:p>
            <a:pPr algn="l"/>
            <a:endParaRPr lang="en-Z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n-Z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84183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Life Orientation\Pictures\Picture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663" y="-2863"/>
            <a:ext cx="9144000" cy="685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115616" y="5392302"/>
            <a:ext cx="7772400" cy="147002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ZA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</a:t>
            </a:r>
            <a:r>
              <a:rPr lang="en-ZA" sz="7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Nuwe</a:t>
            </a:r>
            <a:r>
              <a:rPr lang="en-ZA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7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generasie</a:t>
            </a:r>
            <a:endParaRPr lang="en-ZA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06813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2863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en-ZA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</a:t>
            </a:r>
            <a:r>
              <a:rPr lang="en-ZA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Nuwe</a:t>
            </a:r>
            <a:r>
              <a:rPr lang="en-ZA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generasie</a:t>
            </a:r>
            <a:endParaRPr lang="en-Z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484784"/>
            <a:ext cx="9144000" cy="1752600"/>
          </a:xfrm>
        </p:spPr>
        <p:txBody>
          <a:bodyPr>
            <a:noAutofit/>
          </a:bodyPr>
          <a:lstStyle/>
          <a:p>
            <a:pPr algn="l"/>
            <a:r>
              <a:rPr lang="en-ZA" sz="44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VRAAG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Waar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die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Nuwe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Generasie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algn="l"/>
            <a:r>
              <a:rPr lang="en-ZA" sz="4400" b="1" i="1" u="sng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Antw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In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ons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land</a:t>
            </a:r>
          </a:p>
          <a:p>
            <a:pPr algn="l"/>
            <a:endParaRPr lang="en-ZA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n-ZA" sz="44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VRAAG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Wat is die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Nuwe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Generasie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kreet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algn="l"/>
            <a:r>
              <a:rPr lang="en-ZA" sz="4400" b="1" i="1" u="sng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Antw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JESUS</a:t>
            </a:r>
            <a:endParaRPr lang="en-ZA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41244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Life Orientation\Pictures\Picture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22919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-1188640" y="188640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</a:t>
            </a:r>
            <a:r>
              <a:rPr lang="en-ZA" sz="6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Wie</a:t>
            </a:r>
            <a:r>
              <a:rPr lang="en-ZA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regeer</a:t>
            </a:r>
            <a:endParaRPr lang="en-ZA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9409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7" y="12778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en-ZA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</a:t>
            </a:r>
            <a:r>
              <a:rPr lang="en-ZA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Wie</a:t>
            </a:r>
            <a:r>
              <a:rPr lang="en-ZA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regeer</a:t>
            </a:r>
            <a:endParaRPr lang="en-Z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96" y="1340768"/>
            <a:ext cx="9142603" cy="1752600"/>
          </a:xfrm>
        </p:spPr>
        <p:txBody>
          <a:bodyPr>
            <a:noAutofit/>
          </a:bodyPr>
          <a:lstStyle/>
          <a:p>
            <a:pPr algn="l"/>
            <a:r>
              <a:rPr lang="en-ZA" sz="44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VRAAG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Wat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vra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almal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die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donker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wêreld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algn="l"/>
            <a:r>
              <a:rPr lang="en-ZA" sz="4400" b="1" i="1" u="sng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Antw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Wie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die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volk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lei</a:t>
            </a:r>
            <a:endParaRPr lang="en-ZA" sz="4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n-ZA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n-ZA" sz="44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VRAAG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Wat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getuig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algn="l"/>
            <a:r>
              <a:rPr lang="en-ZA" sz="4400" b="1" i="1" u="sng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Antw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Elke tong</a:t>
            </a:r>
            <a:endParaRPr lang="en-ZA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475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ood_3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396140"/>
            <a:ext cx="3977581" cy="3977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christian-08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3665" y="188640"/>
            <a:ext cx="1537866" cy="3928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536" y="2276872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ZA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Popcorn</a:t>
            </a:r>
            <a:endParaRPr lang="en-ZA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52134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905"/>
            <a:ext cx="8229600" cy="1143000"/>
          </a:xfrm>
        </p:spPr>
        <p:txBody>
          <a:bodyPr/>
          <a:lstStyle/>
          <a:p>
            <a:pPr algn="l"/>
            <a:r>
              <a:rPr lang="en-ZA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Popcorn</a:t>
            </a:r>
            <a:endParaRPr lang="en-Z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56792"/>
            <a:ext cx="9129216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ZA" sz="44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VRAAG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Hoekom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spring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jy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soos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popcorn?</a:t>
            </a:r>
          </a:p>
          <a:p>
            <a:pPr marL="0" indent="0">
              <a:buNone/>
            </a:pPr>
            <a:r>
              <a:rPr lang="en-ZA" sz="4400" b="1" i="1" u="sng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Antw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want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jy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baie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bly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endParaRPr lang="en-ZA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ZA" sz="44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VRAAG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Waarvoor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gee Jesus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jou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krag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marL="0" indent="0">
              <a:buNone/>
            </a:pPr>
            <a:r>
              <a:rPr lang="en-ZA" sz="4400" b="1" i="1" u="sng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Antw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Vir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elke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dag</a:t>
            </a:r>
            <a:endParaRPr lang="en-ZA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57900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51520" y="62068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ZA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Shackles</a:t>
            </a:r>
            <a:endParaRPr lang="en-ZA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72402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419"/>
            <a:ext cx="8229600" cy="1143000"/>
          </a:xfrm>
        </p:spPr>
        <p:txBody>
          <a:bodyPr/>
          <a:lstStyle/>
          <a:p>
            <a:pPr algn="l"/>
            <a:r>
              <a:rPr lang="en-ZA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Shackles</a:t>
            </a:r>
            <a:endParaRPr lang="en-Z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4379" y="1340768"/>
            <a:ext cx="91440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ZA" sz="36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VRAAG</a:t>
            </a:r>
            <a:r>
              <a:rPr lang="en-Z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ZA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Hoekom</a:t>
            </a:r>
            <a:r>
              <a:rPr lang="en-Z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moet</a:t>
            </a:r>
            <a:r>
              <a:rPr lang="en-Z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die shackles </a:t>
            </a:r>
            <a:r>
              <a:rPr lang="en-ZA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gebreek</a:t>
            </a:r>
            <a:r>
              <a:rPr lang="en-Z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word?</a:t>
            </a:r>
          </a:p>
          <a:p>
            <a:pPr marL="0" indent="0">
              <a:buNone/>
            </a:pPr>
            <a:r>
              <a:rPr lang="en-ZA" sz="3600" b="1" i="1" u="sng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Antw</a:t>
            </a:r>
            <a:r>
              <a:rPr lang="en-Z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ZA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Sodat</a:t>
            </a:r>
            <a:r>
              <a:rPr lang="en-Z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</a:t>
            </a:r>
            <a:r>
              <a:rPr lang="en-Z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</a:t>
            </a:r>
            <a:r>
              <a:rPr lang="en-Z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dans</a:t>
            </a:r>
            <a:r>
              <a:rPr lang="en-Z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</a:t>
            </a:r>
            <a:r>
              <a:rPr lang="en-Z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die Here </a:t>
            </a:r>
            <a:r>
              <a:rPr lang="en-ZA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Prys</a:t>
            </a:r>
            <a:endParaRPr lang="en-ZA" sz="3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ZA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ZA" sz="36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VRAAG</a:t>
            </a:r>
            <a:r>
              <a:rPr lang="en-Z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ZA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Hoekom</a:t>
            </a:r>
            <a:r>
              <a:rPr lang="en-Z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moet</a:t>
            </a:r>
            <a:r>
              <a:rPr lang="en-Z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die </a:t>
            </a:r>
            <a:r>
              <a:rPr lang="en-ZA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kettings</a:t>
            </a:r>
            <a:r>
              <a:rPr lang="en-Z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gebreek</a:t>
            </a:r>
            <a:r>
              <a:rPr lang="en-Z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word?</a:t>
            </a:r>
          </a:p>
          <a:p>
            <a:pPr marL="0" indent="0">
              <a:buNone/>
            </a:pPr>
            <a:r>
              <a:rPr lang="en-ZA" sz="3600" b="1" i="1" u="sng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Antw</a:t>
            </a:r>
            <a:r>
              <a:rPr lang="en-Z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ZA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Sodat</a:t>
            </a:r>
            <a:r>
              <a:rPr lang="en-Z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</a:t>
            </a:r>
            <a:r>
              <a:rPr lang="en-Z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my </a:t>
            </a:r>
            <a:r>
              <a:rPr lang="en-ZA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hande</a:t>
            </a:r>
            <a:r>
              <a:rPr lang="en-Z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</a:t>
            </a:r>
            <a:r>
              <a:rPr lang="en-Z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oplig</a:t>
            </a:r>
            <a:r>
              <a:rPr lang="en-Z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</a:t>
            </a:r>
            <a:r>
              <a:rPr lang="en-Z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die Here </a:t>
            </a:r>
            <a:r>
              <a:rPr lang="en-ZA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Prys</a:t>
            </a:r>
            <a:endParaRPr lang="en-ZA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4559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F:\My Pictures\Prente\TEMAS\ANIMATIONS\natuur\rainbow3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63" y="0"/>
            <a:ext cx="2324100" cy="435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51520" y="90872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ZA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Joy, joy</a:t>
            </a:r>
            <a:endParaRPr lang="en-ZA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35843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8189" y="28419"/>
            <a:ext cx="8229600" cy="1143000"/>
          </a:xfrm>
        </p:spPr>
        <p:txBody>
          <a:bodyPr/>
          <a:lstStyle/>
          <a:p>
            <a:pPr algn="l"/>
            <a:r>
              <a:rPr lang="en-ZA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Joy, joy</a:t>
            </a:r>
            <a:endParaRPr lang="en-Z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21" y="1340768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44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VRAAG: </a:t>
            </a:r>
            <a:r>
              <a:rPr lang="en-ZA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Waar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die joy?</a:t>
            </a:r>
          </a:p>
          <a:p>
            <a:pPr marL="0" indent="0">
              <a:buNone/>
            </a:pPr>
            <a:r>
              <a:rPr lang="en-ZA" sz="4400" b="1" i="1" u="sng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Antw</a:t>
            </a:r>
            <a:r>
              <a:rPr lang="en-ZA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‘down in my heart’</a:t>
            </a:r>
            <a:endParaRPr lang="en-ZA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1347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290</Words>
  <Application>Microsoft Office PowerPoint</Application>
  <PresentationFormat>On-screen Show (4:3)</PresentationFormat>
  <Paragraphs>52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PowerPoint Presentation</vt:lpstr>
      <vt:lpstr>Assosiasie speletjie</vt:lpstr>
      <vt:lpstr>PowerPoint Presentation</vt:lpstr>
      <vt:lpstr>1. Stad van lig</vt:lpstr>
      <vt:lpstr>PowerPoint Presentation</vt:lpstr>
      <vt:lpstr>2. By die kruis</vt:lpstr>
      <vt:lpstr>PowerPoint Presentation</vt:lpstr>
      <vt:lpstr>3. Die Here is my herder</vt:lpstr>
      <vt:lpstr>PowerPoint Presentation</vt:lpstr>
      <vt:lpstr>4. Nuwe generasie</vt:lpstr>
      <vt:lpstr>PowerPoint Presentation</vt:lpstr>
      <vt:lpstr>5. Wie regeer</vt:lpstr>
      <vt:lpstr>PowerPoint Presentation</vt:lpstr>
      <vt:lpstr>6. Popcorn</vt:lpstr>
      <vt:lpstr>PowerPoint Presentation</vt:lpstr>
      <vt:lpstr>7. Shackles</vt:lpstr>
      <vt:lpstr>8. Joy, joy</vt:lpstr>
      <vt:lpstr>8. Joy, joy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Life Orientation</dc:creator>
  <cp:lastModifiedBy>Annatjie Stander</cp:lastModifiedBy>
  <cp:revision>22</cp:revision>
  <dcterms:created xsi:type="dcterms:W3CDTF">2014-02-09T10:41:41Z</dcterms:created>
  <dcterms:modified xsi:type="dcterms:W3CDTF">2018-02-28T11:34:27Z</dcterms:modified>
</cp:coreProperties>
</file>