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2" r:id="rId21"/>
    <p:sldId id="283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Dink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‘n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liedjie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met die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woord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in – die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groep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sing ‘n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reël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liedjie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1426831"/>
            <a:ext cx="476250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7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HART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3" y="1594229"/>
            <a:ext cx="4712517" cy="47125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41" y="3370604"/>
            <a:ext cx="1153966" cy="115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4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LIEFDE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17" y="1902116"/>
            <a:ext cx="6702731" cy="47852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682" y="4405224"/>
            <a:ext cx="883922" cy="7498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824" y="0"/>
            <a:ext cx="7361784" cy="80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MILJOEN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88" y="759228"/>
            <a:ext cx="5917536" cy="59175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344" y="3385135"/>
            <a:ext cx="2221230" cy="2811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608" y="759228"/>
            <a:ext cx="619125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DROOM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39" y="0"/>
            <a:ext cx="7015502" cy="701550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47" y="1308739"/>
            <a:ext cx="2926882" cy="3252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572" y="1397509"/>
            <a:ext cx="6327635" cy="422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6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ROOI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41" y="2364263"/>
            <a:ext cx="4160217" cy="41602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43" y="0"/>
            <a:ext cx="3585378" cy="5049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59" y="858705"/>
            <a:ext cx="3021038" cy="25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NOOI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116" y="0"/>
            <a:ext cx="7128898" cy="6858000"/>
          </a:xfrm>
          <a:prstGeom prst="rect">
            <a:avLst/>
          </a:prstGeom>
        </p:spPr>
      </p:pic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258" y="0"/>
            <a:ext cx="7427742" cy="6189785"/>
          </a:xfrm>
        </p:spPr>
      </p:pic>
    </p:spTree>
    <p:extLst>
      <p:ext uri="{BB962C8B-B14F-4D97-AF65-F5344CB8AC3E}">
        <p14:creationId xmlns:p14="http://schemas.microsoft.com/office/powerpoint/2010/main" val="1742806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591" y="284176"/>
            <a:ext cx="6191250" cy="6276975"/>
          </a:xfrm>
          <a:prstGeom prst="rect">
            <a:avLst/>
          </a:prstGeom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82" y="1215977"/>
            <a:ext cx="3519812" cy="5507774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989" y="3253622"/>
            <a:ext cx="1666852" cy="125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4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23">
            <a:off x="3310942" y="1363615"/>
            <a:ext cx="5919638" cy="59196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316" y="3891773"/>
            <a:ext cx="1677538" cy="167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9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QUEEN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734" y="1792936"/>
            <a:ext cx="4752062" cy="44986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444" y="1730232"/>
            <a:ext cx="1563607" cy="1571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387" y="5033461"/>
            <a:ext cx="643719" cy="646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5043791"/>
            <a:ext cx="663338" cy="6666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55" y="5043791"/>
            <a:ext cx="663338" cy="6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695">
            <a:off x="6156246" y="291632"/>
            <a:ext cx="2945660" cy="64739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598" y="-776786"/>
            <a:ext cx="4834721" cy="3384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14" y="643521"/>
            <a:ext cx="1355001" cy="1149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09" y="3707667"/>
            <a:ext cx="883922" cy="74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9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87" y="469089"/>
            <a:ext cx="5835158" cy="5440391"/>
          </a:xfrm>
          <a:prstGeom prst="rect">
            <a:avLst/>
          </a:prstGeom>
        </p:spPr>
      </p:pic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5" y="469089"/>
            <a:ext cx="5127968" cy="6573824"/>
          </a:xfrm>
        </p:spPr>
      </p:pic>
    </p:spTree>
    <p:extLst>
      <p:ext uri="{BB962C8B-B14F-4D97-AF65-F5344CB8AC3E}">
        <p14:creationId xmlns:p14="http://schemas.microsoft.com/office/powerpoint/2010/main" val="418244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KNOCK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965" y="823944"/>
            <a:ext cx="4457784" cy="58129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908" y="122830"/>
            <a:ext cx="3057407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489" y="3766318"/>
            <a:ext cx="1416363" cy="120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1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BABY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920" y="428223"/>
            <a:ext cx="4111865" cy="56637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14" y="1468272"/>
            <a:ext cx="4199560" cy="41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9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HELLO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983" y="1038556"/>
            <a:ext cx="4650830" cy="465083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21153">
            <a:off x="4211010" y="374766"/>
            <a:ext cx="5432616" cy="7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9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302" y="1202329"/>
            <a:ext cx="9253314" cy="45433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122" y="2957686"/>
            <a:ext cx="1983494" cy="16825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57" y="2277574"/>
            <a:ext cx="1983494" cy="16825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737" y="620519"/>
            <a:ext cx="4076427" cy="285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4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BAAI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726" y="146381"/>
            <a:ext cx="7064982" cy="685800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853" y="761394"/>
            <a:ext cx="5958727" cy="589914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58" y="-207593"/>
            <a:ext cx="4001058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8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92" y="1915766"/>
            <a:ext cx="7154078" cy="455327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980" y="-388961"/>
            <a:ext cx="4633784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02" y="2177686"/>
            <a:ext cx="1263679" cy="107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9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277" y="635931"/>
            <a:ext cx="5517748" cy="5828524"/>
          </a:xfrm>
        </p:spPr>
      </p:pic>
      <p:sp>
        <p:nvSpPr>
          <p:cNvPr id="5" name="Rectangle 4"/>
          <p:cNvSpPr/>
          <p:nvPr/>
        </p:nvSpPr>
        <p:spPr>
          <a:xfrm>
            <a:off x="2675919" y="1408040"/>
            <a:ext cx="6838080" cy="428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600" dirty="0" smtClean="0">
                <a:solidFill>
                  <a:schemeClr val="tx1"/>
                </a:solidFill>
                <a:latin typeface="AR BLANCA" panose="02000000000000000000" pitchFamily="2" charset="0"/>
              </a:rPr>
              <a:t>Die</a:t>
            </a:r>
            <a:endParaRPr lang="en-ZA" sz="16600" dirty="0">
              <a:solidFill>
                <a:schemeClr val="tx1"/>
              </a:solidFill>
              <a:latin typeface="AR BLAN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69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‘N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34" y="0"/>
            <a:ext cx="5641530" cy="5843669"/>
          </a:xfrm>
        </p:spPr>
      </p:pic>
      <p:sp>
        <p:nvSpPr>
          <p:cNvPr id="5" name="Rectangle 4"/>
          <p:cNvSpPr/>
          <p:nvPr/>
        </p:nvSpPr>
        <p:spPr>
          <a:xfrm>
            <a:off x="2718199" y="1293407"/>
            <a:ext cx="6838080" cy="428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3900" dirty="0" smtClean="0">
                <a:solidFill>
                  <a:schemeClr val="tx1"/>
                </a:solidFill>
                <a:latin typeface="AR BLANCA" panose="02000000000000000000" pitchFamily="2" charset="0"/>
              </a:rPr>
              <a:t>‘</a:t>
            </a:r>
            <a:r>
              <a:rPr lang="en-ZA" sz="19900" dirty="0" smtClean="0">
                <a:solidFill>
                  <a:schemeClr val="tx1"/>
                </a:solidFill>
                <a:latin typeface="AR BLANCA" panose="02000000000000000000" pitchFamily="2" charset="0"/>
              </a:rPr>
              <a:t>n</a:t>
            </a:r>
            <a:endParaRPr lang="en-ZA" sz="19900" dirty="0">
              <a:solidFill>
                <a:schemeClr val="tx1"/>
              </a:solidFill>
              <a:latin typeface="AR BLAN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9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86" y="366752"/>
            <a:ext cx="6366882" cy="6366882"/>
          </a:xfrm>
        </p:spPr>
      </p:pic>
      <p:sp>
        <p:nvSpPr>
          <p:cNvPr id="5" name="Rectangle 4"/>
          <p:cNvSpPr/>
          <p:nvPr/>
        </p:nvSpPr>
        <p:spPr>
          <a:xfrm>
            <a:off x="4080987" y="1408039"/>
            <a:ext cx="6838080" cy="428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600" dirty="0" smtClean="0">
                <a:solidFill>
                  <a:schemeClr val="tx1"/>
                </a:solidFill>
                <a:latin typeface="AR BLANCA" panose="02000000000000000000" pitchFamily="2" charset="0"/>
              </a:rPr>
              <a:t>the</a:t>
            </a:r>
            <a:endParaRPr lang="en-ZA" sz="16600" dirty="0">
              <a:solidFill>
                <a:schemeClr val="tx1"/>
              </a:solidFill>
              <a:latin typeface="AR BLAN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664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DANCING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60" y="-452804"/>
            <a:ext cx="7044673" cy="731080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031" y="284176"/>
            <a:ext cx="3357930" cy="615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68" y="547235"/>
            <a:ext cx="5812622" cy="581262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014" y="1252844"/>
            <a:ext cx="3819862" cy="472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8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877" y="414573"/>
            <a:ext cx="5698539" cy="56723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872" y="-114868"/>
            <a:ext cx="7245824" cy="72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8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RIVER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507" y="810360"/>
            <a:ext cx="6228701" cy="548125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89" y="-207593"/>
            <a:ext cx="4001058" cy="4001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43" y="3430747"/>
            <a:ext cx="2648573" cy="22467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512" y="3043655"/>
            <a:ext cx="883922" cy="7498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18" y="3393836"/>
            <a:ext cx="883922" cy="74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40" y="-466914"/>
            <a:ext cx="10274480" cy="8217578"/>
          </a:xfr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16" y="553428"/>
            <a:ext cx="3981196" cy="398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83</TotalTime>
  <Words>50</Words>
  <Application>Microsoft Office PowerPoint</Application>
  <PresentationFormat>Widescreen</PresentationFormat>
  <Paragraphs>29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 BLANCA</vt:lpstr>
      <vt:lpstr>Arial</vt:lpstr>
      <vt:lpstr>Corbel</vt:lpstr>
      <vt:lpstr>Wingdings</vt:lpstr>
      <vt:lpstr>Banded</vt:lpstr>
      <vt:lpstr>Dink aan ‘n liedjie met die woord in – die groep sing ‘n reël uit die liedjie uit</vt:lpstr>
      <vt:lpstr>HART</vt:lpstr>
      <vt:lpstr>LIEFDE</vt:lpstr>
      <vt:lpstr>MILJOEN</vt:lpstr>
      <vt:lpstr>DROOM</vt:lpstr>
      <vt:lpstr>ROOI</vt:lpstr>
      <vt:lpstr>NOOI</vt:lpstr>
      <vt:lpstr>LOVE</vt:lpstr>
      <vt:lpstr>HEART</vt:lpstr>
      <vt:lpstr>QUEEN</vt:lpstr>
      <vt:lpstr>ROSE</vt:lpstr>
      <vt:lpstr>DOOR</vt:lpstr>
      <vt:lpstr>KNOCK</vt:lpstr>
      <vt:lpstr>BABY</vt:lpstr>
      <vt:lpstr>HELLO</vt:lpstr>
      <vt:lpstr>BYE</vt:lpstr>
      <vt:lpstr>BAAI</vt:lpstr>
      <vt:lpstr>PHONE</vt:lpstr>
      <vt:lpstr>DIE</vt:lpstr>
      <vt:lpstr>‘N</vt:lpstr>
      <vt:lpstr>THE</vt:lpstr>
      <vt:lpstr>DANCING</vt:lpstr>
      <vt:lpstr>RED</vt:lpstr>
      <vt:lpstr>GREEN</vt:lpstr>
      <vt:lpstr>RIVER</vt:lpstr>
      <vt:lpstr>BOOK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Dink aan ‘n liedjie met die woord in – die groep sing ‘n reël uit die liedjie uit</dc:title>
  <dc:creator>Annatjie Stander</dc:creator>
  <cp:lastModifiedBy>Annatjie Stander</cp:lastModifiedBy>
  <cp:revision>15</cp:revision>
  <dcterms:created xsi:type="dcterms:W3CDTF">2018-03-07T10:04:51Z</dcterms:created>
  <dcterms:modified xsi:type="dcterms:W3CDTF">2018-03-07T11:28:14Z</dcterms:modified>
</cp:coreProperties>
</file>