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 varScale="1">
        <p:scale>
          <a:sx n="70" d="100"/>
          <a:sy n="70" d="100"/>
        </p:scale>
        <p:origin x="7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25104B-801D-4490-8372-24F965A775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D6B267B-395A-4990-B0CD-EEF9ED781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6A9A34-1B3A-4D50-86F3-245AC31B4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7F4C89-F5D7-40DB-930E-305E9B790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B902B5-90FA-4E8B-995E-82CFF0C2A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98567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EE59A8-4331-42DD-9157-8CA8AFC18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316F80-9FB3-432F-BFCA-376DFE825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7F0615-4F4B-4000-8640-ED7724DC6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563A42-9AE4-44BB-BFA3-FAEEE2DE7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0EA9D95-0617-4A4C-A904-9D6A1CF02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306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734483-A3AD-4B25-A2C3-88723353A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4795121-530A-4596-A5D3-349B8404C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B10B5B-DC5F-4D5F-8D48-2486D06A4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13C662-A1FF-4017-8F71-CE77191B9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3028A7-D902-45BC-AE56-B87323B69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1385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83FB8E-B7E3-4B38-9104-8166EAD0F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3B435D-05D1-4AAD-B712-92BD3CA6ED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A8308-1A9A-4565-AF99-ACACE6C4E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C11766E-1543-495E-AF3F-CF7BF8366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4755DAD-407D-4280-8399-6F0D146A0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D4B3577-3B01-41A9-988D-93146BF39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722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3A78B9-97EA-4C61-9B5A-0AE7868B8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B4BDF32-D674-475D-AC40-9A41A1CD2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95B54C9-D14B-4235-A40F-9D9A42510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C506E74-E701-45FB-B4B8-420FD5A83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E152C1A-0387-4586-B442-E846B52EA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E000CC0-3672-42F5-9192-4E3C7C329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9781E04-39E6-476A-8858-E21F1E4D3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A4342B9-7DE1-48FD-822C-30739F2A1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992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CBE9F9-776B-4899-8943-5F116ECCD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70EEA67-90E6-43CA-8168-B7359EF8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4E4B445-FAF4-49E7-B993-12DDC37E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84D18B1-3066-453A-B36E-9E2045D3E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37188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550E0D0-9575-401C-ADE0-7C73FEB7A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471BB9D-9BF2-4B03-9C63-F771BE84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C15217-5E95-4D48-87E4-3CE25658E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1546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3441A7-867E-4D08-BD2B-424AED112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038F76-EE56-4ED5-860D-3211F0BDD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7815D38-4AA9-4001-A73D-B77213E4A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F4198B2-D155-4347-AD1D-D25ADF02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72570AC-8C23-456D-8465-B2D1B8284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8B30CF2-9AEC-49BD-AAD6-8E900CC9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6322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D80C52-CC7E-4E6C-8FFC-2DF2AFD6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A6EE52F-2C68-4583-A17D-7FC66F515B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5C3ECD1-F5BC-48FD-B16F-A8613BC00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F3B3ECB-9EA7-4BF2-9FFF-C1F8EF8D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E06022D-9CFA-4DA6-AC9C-B1B03E103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45E0B2-97CF-4440-958F-46EB47449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1903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0145B6-B7CD-4382-BC0B-DAEED6C7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74DAD66-48CF-4C41-8372-F4104867F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D810A-03AC-48EC-B22F-90F50FBDA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F0B249-BC88-4682-81E4-B7596D5A9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77621F-838D-4AAA-8E16-F9498FBDF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45314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22B13D-12CB-4A79-9561-6681D06001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61C7F1C-7333-43AA-BF89-A451E943F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EFCCC8-6BF5-4949-A568-713AAFFF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1494C4-E407-4498-9B16-A9885A268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B276BB-6E67-424E-A9D4-4760366AE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794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860C90A-8583-40A6-A1C8-C2FBDCD0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DE3397C-F427-42A4-8331-95AC0F078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860579-EE5B-4171-A787-54CD3DCCD7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EB4CA-8DC7-45BE-92CC-379F8B75AA5F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E976654-C03A-442D-9F12-A2277CB35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9F7547-D529-446E-94C6-2C5980382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D9681-D587-4B4E-A71C-187E0CD6486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4767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ZA" b="1" dirty="0" err="1" smtClean="0"/>
              <a:t>Tempel</a:t>
            </a:r>
            <a:r>
              <a:rPr lang="en-ZA" b="1" dirty="0" smtClean="0"/>
              <a:t> van die </a:t>
            </a:r>
            <a:r>
              <a:rPr lang="en-ZA" b="1" dirty="0" err="1" smtClean="0"/>
              <a:t>Heilige</a:t>
            </a:r>
            <a:r>
              <a:rPr lang="en-ZA" b="1" dirty="0" smtClean="0"/>
              <a:t> Gees</a:t>
            </a:r>
            <a:endParaRPr lang="en-ZA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ZA" sz="4400" b="1" i="1" dirty="0" smtClean="0"/>
              <a:t>Spot the difference</a:t>
            </a:r>
            <a:endParaRPr lang="en-ZA" sz="4400" b="1" i="1" dirty="0"/>
          </a:p>
        </p:txBody>
      </p:sp>
    </p:spTree>
    <p:extLst>
      <p:ext uri="{BB962C8B-B14F-4D97-AF65-F5344CB8AC3E}">
        <p14:creationId xmlns:p14="http://schemas.microsoft.com/office/powerpoint/2010/main" val="1396383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wall&#10;&#10;Description generated with very high confidence">
            <a:extLst>
              <a:ext uri="{FF2B5EF4-FFF2-40B4-BE49-F238E27FC236}">
                <a16:creationId xmlns:a16="http://schemas.microsoft.com/office/drawing/2014/main" xmlns="" id="{70BC6E7A-A35A-4FEE-BC11-CE0321A90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22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1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DF567FE-43F2-4A2B-8374-9C3A3A075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99" y="419514"/>
            <a:ext cx="9652376" cy="601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52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E2F088D-AD66-447A-BAC7-8AB8DEF1D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2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9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wall, object&#10;&#10;Description generated with very high confidence">
            <a:extLst>
              <a:ext uri="{FF2B5EF4-FFF2-40B4-BE49-F238E27FC236}">
                <a16:creationId xmlns:a16="http://schemas.microsoft.com/office/drawing/2014/main" xmlns="" id="{E5062BA3-2558-4D64-998F-E45AED93A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12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vessel, fishbowl&#10;&#10;Description generated with very high confidence">
            <a:extLst>
              <a:ext uri="{FF2B5EF4-FFF2-40B4-BE49-F238E27FC236}">
                <a16:creationId xmlns:a16="http://schemas.microsoft.com/office/drawing/2014/main" xmlns="" id="{16F03989-5E6B-42DF-B6EC-899B5B4EF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6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24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food&#10;&#10;Description generated with high confidence">
            <a:extLst>
              <a:ext uri="{FF2B5EF4-FFF2-40B4-BE49-F238E27FC236}">
                <a16:creationId xmlns:a16="http://schemas.microsoft.com/office/drawing/2014/main" xmlns="" id="{488BC942-D349-4E20-B52A-58BC6FE51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46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81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0A507D-7136-4A90-B37D-A5198F3DA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0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73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apple&#10;&#10;Description generated with high confidence">
            <a:extLst>
              <a:ext uri="{FF2B5EF4-FFF2-40B4-BE49-F238E27FC236}">
                <a16:creationId xmlns:a16="http://schemas.microsoft.com/office/drawing/2014/main" xmlns="" id="{E34CC934-C90F-4299-BD88-307637ED9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13704" cy="685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8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653EC67-4167-40F3-8BCE-706F4668E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70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59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table&#10;&#10;Description generated with very high confidence">
            <a:extLst>
              <a:ext uri="{FF2B5EF4-FFF2-40B4-BE49-F238E27FC236}">
                <a16:creationId xmlns:a16="http://schemas.microsoft.com/office/drawing/2014/main" xmlns="" id="{9A934984-3A36-4854-8A3A-71E3A7B66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64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07470F5-5A48-4F2E-B7A6-044A230CA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5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09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C9A997-1EF3-4347-9D30-32CE177B5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71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281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front of a large crowd of people&#10;&#10;Description generated with high confidence">
            <a:extLst>
              <a:ext uri="{FF2B5EF4-FFF2-40B4-BE49-F238E27FC236}">
                <a16:creationId xmlns:a16="http://schemas.microsoft.com/office/drawing/2014/main" xmlns="" id="{28A100C3-44AF-4B48-8156-FB798031B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6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31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w of various colors&#10;&#10;Description generated with high confidence">
            <a:extLst>
              <a:ext uri="{FF2B5EF4-FFF2-40B4-BE49-F238E27FC236}">
                <a16:creationId xmlns:a16="http://schemas.microsoft.com/office/drawing/2014/main" xmlns="" id="{8B4AFFFB-A471-4816-B967-DD77BA0C5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1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3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2715</TotalTime>
  <Words>8</Words>
  <Application>Microsoft Office PowerPoint</Application>
  <PresentationFormat>Widescreen</PresentationFormat>
  <Paragraphs>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Tempel van die Heilige Gees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Louwrens</dc:creator>
  <cp:lastModifiedBy>Annatjie Stander</cp:lastModifiedBy>
  <cp:revision>3</cp:revision>
  <dcterms:created xsi:type="dcterms:W3CDTF">2018-02-22T15:47:03Z</dcterms:created>
  <dcterms:modified xsi:type="dcterms:W3CDTF">2018-03-15T16:16:26Z</dcterms:modified>
</cp:coreProperties>
</file>