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39771C-0E0C-4F4C-9C27-820A4D99F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F11EA85-BBDA-47F5-B441-90283A2F48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8928857-49FC-4E47-BE14-C3AEDBDEC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B51A-D41E-4FD8-B3C7-9250EC904979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CDDB471-FC65-4B77-88A2-BD70A2D09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F114F8A-761A-4AC6-9110-04DA24913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1720-6B39-45EA-9D47-B20B4CAE880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329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CA0BAE-4481-4594-A46E-70D36087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80F937-03D4-41EE-9691-4D05D8C88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C524DB-7537-4A37-9AD8-25E0BE8BC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B51A-D41E-4FD8-B3C7-9250EC904979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E542AF-5FEF-47A2-8260-F762259DD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B1411EA-BEDA-4423-93FC-702B4DAD4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1720-6B39-45EA-9D47-B20B4CAE880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5725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081F46-9E60-4788-B5E1-AED440B3A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798394C-3038-4B04-9751-8E27B8512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D5F202A-F628-4661-8595-59A011BCA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B51A-D41E-4FD8-B3C7-9250EC904979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A680A7C-2556-44F3-84A4-EE9D16119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ED2987-D530-4B52-9E84-EE8B4A63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1720-6B39-45EA-9D47-B20B4CAE880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89130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F03FF6-60BD-42A5-B42C-78CBACF46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2F0B1C-F0EF-4B0E-B604-4B85FB424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B076380-B552-43FA-A73A-F41785517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1EBC34F-E54B-40A5-B330-7042016E6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B51A-D41E-4FD8-B3C7-9250EC904979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107A3D7-D299-4D00-8E5A-F6D44E76F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D1CDE83-3723-4B9E-9098-51A38F4F9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1720-6B39-45EA-9D47-B20B4CAE880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6086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21147B-239E-4953-8BF0-A65AC3B3F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531E060-2AC4-405D-A2B9-B81D88197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1EA3B4C-F6A3-49D8-B943-065996C755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6595575-83A7-419F-A590-E31EBC3F6F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2BB14E0-BE2E-45B7-A9BF-205F62A9AC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297F538-D9A6-427C-998A-2A64FCF68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B51A-D41E-4FD8-B3C7-9250EC904979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C68689C-D7DE-4769-B964-57F21EC23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FA9933E-7169-4753-AF13-D19F75A8B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1720-6B39-45EA-9D47-B20B4CAE880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1248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FCB7E7-7005-4F21-A562-C3E86AF3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133F009-D230-4E25-82C6-69A95A09B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B51A-D41E-4FD8-B3C7-9250EC904979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9E0EC7C-EDAD-4307-834D-E7BC1A019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0A11736-9061-48F1-9EB3-4548F6C6D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1720-6B39-45EA-9D47-B20B4CAE880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0771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FC9B779-6C1F-4185-BE88-754661BE5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B51A-D41E-4FD8-B3C7-9250EC904979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8B5D4B6-D87F-4829-97FF-3327F0CD7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A99B78A-084D-4925-939C-0F604374F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1720-6B39-45EA-9D47-B20B4CAE880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4208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F20B5A-17AE-418C-8B28-298E006A6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0EEC4A-7769-4090-BA60-DB623E27D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DD7C64A-702D-4CD1-B9E0-9B3046E43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C897BCE-E596-42FA-8710-F9464D62B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B51A-D41E-4FD8-B3C7-9250EC904979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CC8DCBC-197F-4700-8EAC-FCEC85DA7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0F527A4-6022-467A-8560-EC677EE0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1720-6B39-45EA-9D47-B20B4CAE880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41357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97016A-2707-4654-886E-D3BAB3F8B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BE9BE0B-8996-4787-8289-84346801A7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1854D99-A637-4822-82A5-BABACB37B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5B19B29-E124-4A53-B1DD-08C24528D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B51A-D41E-4FD8-B3C7-9250EC904979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CB83170-9B43-4440-9940-2FA95C51E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D254B77-4BB0-4DE5-A409-E2BB11AFD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1720-6B39-45EA-9D47-B20B4CAE880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90676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0DA6A5-1EBD-45EE-9D78-6CCD02A9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E2741E9-84F5-40EA-A7C2-E8C8A4019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5248F8-C67A-49B2-9B9D-B8F1F0C23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B51A-D41E-4FD8-B3C7-9250EC904979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66D242-4CEF-4101-AFDB-5E3C95E2D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9360E6-9AD2-426D-8F82-CC432E7FC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1720-6B39-45EA-9D47-B20B4CAE880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9560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037B4DF-4316-40D8-AF0A-3317BADBEA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355F57C-325D-4327-8DA9-11821F762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DCD666-272C-4D5E-B2FA-7865A7433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B51A-D41E-4FD8-B3C7-9250EC904979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4EB932D-D103-403E-82C6-7F20F6667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8D96C3-7211-4A0F-A7F4-1216CD76B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1720-6B39-45EA-9D47-B20B4CAE880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3331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49FE1D7-179E-4B6F-9F81-D72725B7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9D0261E-F917-4834-AC99-5F5AA7F9F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F83819-0FF1-4F89-A489-ACC38B8DFA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3B51A-D41E-4FD8-B3C7-9250EC904979}" type="datetimeFigureOut">
              <a:rPr lang="en-ZA" smtClean="0"/>
              <a:t>2018/03/15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8E574A-3F80-4ADE-9F9B-42D88B95B9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5C979C-D527-4584-BE15-488324D01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11720-6B39-45EA-9D47-B20B4CAE880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06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ZA" b="1" dirty="0" err="1" smtClean="0"/>
              <a:t>Tempel</a:t>
            </a:r>
            <a:r>
              <a:rPr lang="en-ZA" b="1" dirty="0" smtClean="0"/>
              <a:t> van die </a:t>
            </a:r>
            <a:r>
              <a:rPr lang="en-ZA" b="1" dirty="0" err="1" smtClean="0"/>
              <a:t>Heilige</a:t>
            </a:r>
            <a:r>
              <a:rPr lang="en-ZA" b="1" dirty="0" smtClean="0"/>
              <a:t> Gees</a:t>
            </a:r>
            <a:endParaRPr lang="en-ZA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ZA" sz="5400" b="1" i="1" dirty="0" err="1" smtClean="0"/>
              <a:t>Tekens</a:t>
            </a:r>
            <a:endParaRPr lang="en-ZA" sz="5400" b="1" i="1" dirty="0"/>
          </a:p>
        </p:txBody>
      </p:sp>
    </p:spTree>
    <p:extLst>
      <p:ext uri="{BB962C8B-B14F-4D97-AF65-F5344CB8AC3E}">
        <p14:creationId xmlns:p14="http://schemas.microsoft.com/office/powerpoint/2010/main" val="1130506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305" y="16406"/>
            <a:ext cx="6112042" cy="61120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852" y="1741951"/>
            <a:ext cx="2646947" cy="26609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10063" y="5842337"/>
            <a:ext cx="92562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Heilige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Gees help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ons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bid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75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generated with very high confidence">
            <a:extLst>
              <a:ext uri="{FF2B5EF4-FFF2-40B4-BE49-F238E27FC236}">
                <a16:creationId xmlns:a16="http://schemas.microsoft.com/office/drawing/2014/main" xmlns="" id="{C6A61E13-AD7F-45A4-A3B5-038EB1F1F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13" y="68760"/>
            <a:ext cx="4106310" cy="4088060"/>
          </a:xfrm>
          <a:prstGeom prst="rect">
            <a:avLst/>
          </a:prstGeom>
        </p:spPr>
      </p:pic>
      <p:pic>
        <p:nvPicPr>
          <p:cNvPr id="9" name="Picture 8" descr="A close up of a sign&#10;&#10;Description generated with very high confidence">
            <a:extLst>
              <a:ext uri="{FF2B5EF4-FFF2-40B4-BE49-F238E27FC236}">
                <a16:creationId xmlns:a16="http://schemas.microsoft.com/office/drawing/2014/main" xmlns="" id="{2E948148-1652-426E-9832-D3C4CB982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8" y="0"/>
            <a:ext cx="4225581" cy="4225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E1BD6D3-2785-448F-8275-FD068355D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313" y="3600760"/>
            <a:ext cx="3188480" cy="31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xmlns="" id="{985B4323-F52A-441E-BA08-E2C3AF9D1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716" y="405639"/>
            <a:ext cx="3111449" cy="3070147"/>
          </a:xfrm>
          <a:prstGeom prst="rect">
            <a:avLst/>
          </a:prstGeom>
        </p:spPr>
      </p:pic>
      <p:pic>
        <p:nvPicPr>
          <p:cNvPr id="7" name="Picture 6" descr="A close up of a sign&#10;&#10;Description generated with very high confidence">
            <a:extLst>
              <a:ext uri="{FF2B5EF4-FFF2-40B4-BE49-F238E27FC236}">
                <a16:creationId xmlns:a16="http://schemas.microsoft.com/office/drawing/2014/main" xmlns="" id="{2913E91D-4C6D-410C-BAC8-032E4D48E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407" y="320242"/>
            <a:ext cx="3234879" cy="28053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8ABA195-AAB5-4480-9BA9-56172C2C9F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78" y="3732407"/>
            <a:ext cx="2276475" cy="2009775"/>
          </a:xfrm>
          <a:prstGeom prst="rect">
            <a:avLst/>
          </a:prstGeom>
        </p:spPr>
      </p:pic>
      <p:pic>
        <p:nvPicPr>
          <p:cNvPr id="27" name="Picture 26" descr="A sign on a pole&#10;&#10;Description generated with very high confidence">
            <a:extLst>
              <a:ext uri="{FF2B5EF4-FFF2-40B4-BE49-F238E27FC236}">
                <a16:creationId xmlns:a16="http://schemas.microsoft.com/office/drawing/2014/main" xmlns="" id="{321BA528-C84B-4DD3-BEE4-4ABC5B82D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886" y="373240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56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227E2DC-4CC5-4F32-99C8-A461DD8F0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08" y="112542"/>
            <a:ext cx="7600713" cy="38123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E5D7FB3-4C3A-4F99-8168-14642824B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9766" y="0"/>
            <a:ext cx="3112331" cy="35872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1407C19-B72A-4910-8F9A-3AF621B0B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497" y="3699804"/>
            <a:ext cx="2895600" cy="31581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B1690C2-AA61-47B0-91F7-ABDD0A4DE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0591" y="4366407"/>
            <a:ext cx="5890105" cy="210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763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D0DC239-061F-4C49-BF2D-D2A987E69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0"/>
            <a:ext cx="8839200" cy="3143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6CB6884-121A-4D73-A923-4A7F1BC5B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9804" y="3143250"/>
            <a:ext cx="5191198" cy="388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38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11</Words>
  <Application>Microsoft Office PowerPoint</Application>
  <PresentationFormat>Widescreen</PresentationFormat>
  <Paragraphs>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Tempel van die Heilige Gees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Louwrens</dc:creator>
  <cp:lastModifiedBy>Annatjie Stander</cp:lastModifiedBy>
  <cp:revision>3</cp:revision>
  <dcterms:created xsi:type="dcterms:W3CDTF">2018-02-24T13:05:55Z</dcterms:created>
  <dcterms:modified xsi:type="dcterms:W3CDTF">2018-03-15T16:17:48Z</dcterms:modified>
</cp:coreProperties>
</file>