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768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022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375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240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352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3858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531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5815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198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9888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831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F87B3-A178-4D58-ACE4-DE073455DD9D}" type="datetimeFigureOut">
              <a:rPr lang="en-ZA" smtClean="0"/>
              <a:t>2016-05-02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5225B-7FD8-4149-B441-7421A670D7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046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7372" y="2452395"/>
            <a:ext cx="9144000" cy="2387600"/>
          </a:xfrm>
        </p:spPr>
        <p:txBody>
          <a:bodyPr/>
          <a:lstStyle/>
          <a:p>
            <a:r>
              <a:rPr lang="en-ZA" dirty="0" err="1" smtClean="0">
                <a:solidFill>
                  <a:schemeClr val="bg1"/>
                </a:solidFill>
              </a:rPr>
              <a:t>Ek</a:t>
            </a:r>
            <a:r>
              <a:rPr lang="en-ZA" dirty="0" smtClean="0">
                <a:solidFill>
                  <a:schemeClr val="bg1"/>
                </a:solidFill>
              </a:rPr>
              <a:t> is </a:t>
            </a:r>
            <a:r>
              <a:rPr lang="en-ZA" dirty="0" err="1" smtClean="0">
                <a:solidFill>
                  <a:schemeClr val="bg1"/>
                </a:solidFill>
              </a:rPr>
              <a:t>na</a:t>
            </a:r>
            <a:r>
              <a:rPr lang="en-ZA" dirty="0" smtClean="0">
                <a:solidFill>
                  <a:schemeClr val="bg1"/>
                </a:solidFill>
              </a:rPr>
              <a:t> God se 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5354" y="4839995"/>
            <a:ext cx="9144000" cy="1655762"/>
          </a:xfrm>
        </p:spPr>
        <p:txBody>
          <a:bodyPr>
            <a:normAutofit/>
          </a:bodyPr>
          <a:lstStyle/>
          <a:p>
            <a:r>
              <a:rPr lang="en-ZA" sz="8800" dirty="0" smtClean="0">
                <a:solidFill>
                  <a:schemeClr val="bg1"/>
                </a:solidFill>
              </a:rPr>
              <a:t>BEELD </a:t>
            </a:r>
            <a:r>
              <a:rPr lang="en-ZA" sz="8800" dirty="0" err="1" smtClean="0">
                <a:solidFill>
                  <a:schemeClr val="bg1"/>
                </a:solidFill>
              </a:rPr>
              <a:t>gemaak</a:t>
            </a:r>
            <a:endParaRPr lang="en-ZA" sz="8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1" y="307160"/>
            <a:ext cx="5624138" cy="350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605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58" y="178895"/>
            <a:ext cx="8845639" cy="638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56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999" y="215703"/>
            <a:ext cx="5742256" cy="645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15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54" y="315277"/>
            <a:ext cx="9878559" cy="633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80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27" y="180941"/>
            <a:ext cx="8629093" cy="65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8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8" y="502847"/>
            <a:ext cx="10358213" cy="581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05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18" y="342241"/>
            <a:ext cx="8378189" cy="628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13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02" y="347882"/>
            <a:ext cx="8389651" cy="63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5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923" y="252339"/>
            <a:ext cx="8385516" cy="628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7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404" y="0"/>
            <a:ext cx="4989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99" y="131371"/>
            <a:ext cx="8682544" cy="653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08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</Words>
  <Application>Microsoft Office PowerPoint</Application>
  <PresentationFormat>Widescreen</PresentationFormat>
  <Paragraphs>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Ek is na God 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6</cp:revision>
  <dcterms:created xsi:type="dcterms:W3CDTF">2016-05-02T05:52:07Z</dcterms:created>
  <dcterms:modified xsi:type="dcterms:W3CDTF">2016-05-02T06:01:58Z</dcterms:modified>
</cp:coreProperties>
</file>