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3" r:id="rId3"/>
    <p:sldId id="285" r:id="rId4"/>
    <p:sldId id="288" r:id="rId5"/>
    <p:sldId id="292" r:id="rId6"/>
    <p:sldId id="298" r:id="rId7"/>
    <p:sldId id="299" r:id="rId8"/>
    <p:sldId id="302" r:id="rId9"/>
    <p:sldId id="304" r:id="rId10"/>
    <p:sldId id="306" r:id="rId11"/>
    <p:sldId id="310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F44B1-4EAA-4C40-8508-986029B0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282A7C6-CF1E-4C68-A744-9C1A713ED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11388D-E5E8-48B4-AF68-2A25BB1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83AF54-A63B-46C2-995B-AD05FBFC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0F29C1-0B4B-4954-84C8-6944D520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853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0E9D41-3F3C-45DD-8F8F-4124E9EF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399B29-DB1E-4EF3-B1A9-9977365B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8112B4-F2AA-421C-BD00-B94B7E73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BAAA26-38A6-414A-9201-5F8DA146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836986-810E-43A8-AF36-331B4918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180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0DFEC6-681A-46DB-BC0E-077DFE76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83CCBC-3394-46F2-8B92-5D2AD5DA1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82FB42-4478-4AB3-8DB2-2BC7620F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98E196-E480-45F1-9EB2-910C98E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40178F-C9BA-4DF5-B830-007CC905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9619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2DEF01-090A-4B06-8DF7-F2F379D5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A2C558-8B75-4C2F-898B-C1EA41B0A0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A6BF1D9-EE09-418E-A2CE-862351B35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363047-E5CC-455E-9020-E576D89D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5801FA-6EAA-45E1-A96E-4D5968E6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5A6EB0-A520-48FC-8A2E-A9C2D0F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651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B06D1E-908C-4E4D-AECA-54877AA2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63AD33-BD84-453A-A103-F1F579427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2087681-45FD-463E-A71F-1E92DB24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C4EB1C0-59F1-4EBF-A66A-C0EACC1AA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BA3A998-6987-4676-9789-9EA3771BF2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EAE9FAB-E007-4707-95EE-A0B7A5F9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424C7D-03AA-4003-9A53-CDA657B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37DB13F-7675-4B86-9941-84B78FB8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343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B582F3-00C9-4834-8A03-200055A2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D38D68D-AE53-4BC0-B553-7FBF58C6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89C8F1F-5FAB-4EFE-9C06-DD76F8BD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8763997-C298-4849-92E5-820EF1D2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559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ADD495D-652A-43EC-BFD7-1D348115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36DF2CE-06E4-4BB1-A071-70AF9A7E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A035B3-162B-4A9B-B7CA-E177A820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10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6A2CA-4DBF-4037-9992-AB8ED39C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C00B8-9E3D-4601-B498-2C4D9228B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44DE187-DFBD-4BE9-9BC5-341631B4C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3DF3F5-4E28-4268-9D0F-01D95DA7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2A781E-1B63-4984-9568-FCF59B08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11E39E-8F46-4037-94FF-8B8E80BB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978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EB1F3B-BE59-493D-997B-297E840E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B440E63-FF48-4E32-9C75-CB4E48C69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5119F16-CDCA-4CCA-95CA-36BBAA8F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0857B0-A6B2-4EB1-956E-059684DB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AEBF6AE-137B-4CEE-A5FC-A6E5AA17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B969C1-5DA7-4141-8ABB-4A61D13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61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511BA2-BC5B-44C5-B1A3-F3019268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A8BD34A-82FF-4117-AE6B-9A691CC2B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795DD2-8BFB-40E4-8718-D6C7B013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54B92A-7E4A-4B4E-8FFB-D51A5DA7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E66462-A733-4646-AE96-50E07CA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63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581A2F0-1501-49D5-A613-48509CB4C7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831E00D-D3CB-44E0-A3E4-5984A8D32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9CB3A8-67D3-4F9F-AC79-2A1AE6E9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BD69A7-C00F-4952-915F-BE3CB50E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403EEA-11DB-4EC7-B470-E70F31EE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813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A31C8E4-1A99-43D2-AE3D-324C3B32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A53D4-8AEB-456B-B916-18647B330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A297F1-D372-43F3-921A-B686BE8B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EAEA-659A-4382-8830-6079A3270271}" type="datetimeFigureOut">
              <a:rPr lang="en-ZA" smtClean="0"/>
              <a:t>2018/04/21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BEAADE-0CBC-46F8-94C7-2A80478D4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E337A2-91E8-4F46-A77F-189518521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26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06" y="826541"/>
            <a:ext cx="3384929" cy="33849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57" y="703710"/>
            <a:ext cx="3384929" cy="33849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Happy Family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42951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45" y="688073"/>
            <a:ext cx="6837529" cy="34187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Love Song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86738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913" y="637749"/>
            <a:ext cx="3523468" cy="3536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76" y="456343"/>
            <a:ext cx="4069308" cy="3899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Bow and Arrow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58575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54" y="668740"/>
            <a:ext cx="2876267" cy="3318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391" y="190920"/>
            <a:ext cx="3521122" cy="3674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Snow Queen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65001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Smoking Hot</a:t>
            </a:r>
            <a:endParaRPr lang="en-ZA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167" y="1206582"/>
            <a:ext cx="3161104" cy="30105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113" y="1093715"/>
            <a:ext cx="3293830" cy="329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51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31" y="320154"/>
            <a:ext cx="3746878" cy="37468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09" y="221112"/>
            <a:ext cx="3878239" cy="3845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Monkey Business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74047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75" y="433885"/>
            <a:ext cx="3542730" cy="35427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17" y="499848"/>
            <a:ext cx="3476767" cy="34767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396" y="499848"/>
            <a:ext cx="3476767" cy="34767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City of Angels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5026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16" y="316681"/>
            <a:ext cx="4183132" cy="3794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21" y="86512"/>
            <a:ext cx="4003270" cy="4185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Cow Boy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1997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543" y="223308"/>
            <a:ext cx="4063970" cy="4063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87" y="563791"/>
            <a:ext cx="3346002" cy="33830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Bomb Shell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93640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27" y="454229"/>
            <a:ext cx="3408189" cy="3674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12" y="556517"/>
            <a:ext cx="3384992" cy="37234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Keyring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58348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856" y="483358"/>
            <a:ext cx="7931624" cy="3965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Hot Dog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7074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64" y="321859"/>
            <a:ext cx="4094897" cy="40948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182" y="158085"/>
            <a:ext cx="2691717" cy="41303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Sunlight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6340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77" y="428766"/>
            <a:ext cx="9604611" cy="32015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Bad Hair Day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80076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778" y="701722"/>
            <a:ext cx="6785212" cy="33926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Paint Ball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11877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2" y="408045"/>
            <a:ext cx="3220869" cy="3914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652" y="408045"/>
            <a:ext cx="3686284" cy="36862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Sunflower Oil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65999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286603"/>
            <a:ext cx="3463119" cy="34631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941" y="162635"/>
            <a:ext cx="3352800" cy="3352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Bookworm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9011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929" y="415013"/>
            <a:ext cx="3561609" cy="33920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211" y="939169"/>
            <a:ext cx="2867854" cy="2867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Smoking gun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02410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55" y="674863"/>
            <a:ext cx="7456553" cy="37470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Radio Silence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21283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37" y="545910"/>
            <a:ext cx="3342564" cy="3342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4" y="572068"/>
            <a:ext cx="3348251" cy="33482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Scroll Down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3626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1" y="164910"/>
            <a:ext cx="3656462" cy="3656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525" y="284328"/>
            <a:ext cx="3537044" cy="3537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F727F-56C9-4B88-AFAF-B1C1A606A3C9}"/>
              </a:ext>
            </a:extLst>
          </p:cNvPr>
          <p:cNvSpPr txBox="1"/>
          <p:nvPr/>
        </p:nvSpPr>
        <p:spPr>
          <a:xfrm>
            <a:off x="942535" y="4557932"/>
            <a:ext cx="9284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IPhone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91920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39</Words>
  <Application>Microsoft Office PowerPoint</Application>
  <PresentationFormat>Widescreen</PresentationFormat>
  <Paragraphs>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34</cp:revision>
  <dcterms:created xsi:type="dcterms:W3CDTF">2018-04-02T14:04:52Z</dcterms:created>
  <dcterms:modified xsi:type="dcterms:W3CDTF">2018-04-21T17:02:52Z</dcterms:modified>
</cp:coreProperties>
</file>