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4" r:id="rId9"/>
    <p:sldId id="276" r:id="rId10"/>
    <p:sldId id="278" r:id="rId11"/>
    <p:sldId id="280" r:id="rId12"/>
    <p:sldId id="281" r:id="rId13"/>
    <p:sldId id="283" r:id="rId14"/>
    <p:sldId id="286" r:id="rId15"/>
    <p:sldId id="287" r:id="rId16"/>
    <p:sldId id="288" r:id="rId17"/>
    <p:sldId id="293" r:id="rId18"/>
    <p:sldId id="303" r:id="rId19"/>
    <p:sldId id="305" r:id="rId20"/>
    <p:sldId id="306" r:id="rId21"/>
    <p:sldId id="307" r:id="rId22"/>
    <p:sldId id="311" r:id="rId23"/>
    <p:sldId id="312" r:id="rId24"/>
    <p:sldId id="315" r:id="rId25"/>
    <p:sldId id="31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0F44B1-4EAA-4C40-8508-986029B0E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282A7C6-CF1E-4C68-A744-9C1A713ED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11388D-E5E8-48B4-AF68-2A25BB11B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83AF54-A63B-46C2-995B-AD05FBFCC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0F29C1-0B4B-4954-84C8-6944D5206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48537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0E9D41-3F3C-45DD-8F8F-4124E9EF1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399B29-DB1E-4EF3-B1A9-9977365B9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8112B4-F2AA-421C-BD00-B94B7E73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BAAA26-38A6-414A-9201-5F8DA1464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836986-810E-43A8-AF36-331B49187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180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0DFEC6-681A-46DB-BC0E-077DFE76E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A83CCBC-3394-46F2-8B92-5D2AD5DA1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482FB42-4478-4AB3-8DB2-2BC7620F0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698E196-E480-45F1-9EB2-910C98E60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40178F-C9BA-4DF5-B830-007CC905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9619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2DEF01-090A-4B06-8DF7-F2F379D59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A2C558-8B75-4C2F-898B-C1EA41B0A0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A6BF1D9-EE09-418E-A2CE-862351B35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1363047-E5CC-455E-9020-E576D89DF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15801FA-6EAA-45E1-A96E-4D5968E60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F5A6EB0-A520-48FC-8A2E-A9C2D0F5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6515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B06D1E-908C-4E4D-AECA-54877AA2D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F63AD33-BD84-453A-A103-F1F579427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2087681-45FD-463E-A71F-1E92DB24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C4EB1C0-59F1-4EBF-A66A-C0EACC1AA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BA3A998-6987-4676-9789-9EA3771BF2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EAE9FAB-E007-4707-95EE-A0B7A5F90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5424C7D-03AA-4003-9A53-CDA657BB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37DB13F-7675-4B86-9941-84B78FB8C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343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B582F3-00C9-4834-8A03-200055A24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D38D68D-AE53-4BC0-B553-7FBF58C6C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89C8F1F-5FAB-4EFE-9C06-DD76F8BD5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8763997-C298-4849-92E5-820EF1D2F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55596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ADD495D-652A-43EC-BFD7-1D348115F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36DF2CE-06E4-4BB1-A071-70AF9A7E8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CA035B3-162B-4A9B-B7CA-E177A8200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510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B6A2CA-4DBF-4037-9992-AB8ED39C8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BC00B8-9E3D-4601-B498-2C4D9228B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44DE187-DFBD-4BE9-9BC5-341631B4CF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53DF3F5-4E28-4268-9D0F-01D95DA7C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2A781E-1B63-4984-9568-FCF59B08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811E39E-8F46-4037-94FF-8B8E80BB7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19788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EB1F3B-BE59-493D-997B-297E840EB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B440E63-FF48-4E32-9C75-CB4E48C69D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5119F16-CDCA-4CCA-95CA-36BBAA8F0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00857B0-A6B2-4EB1-956E-059684DB9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AEBF6AE-137B-4CEE-A5FC-A6E5AA17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1B969C1-5DA7-4141-8ABB-4A61D13D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861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511BA2-BC5B-44C5-B1A3-F3019268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A8BD34A-82FF-4117-AE6B-9A691CC2B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F795DD2-8BFB-40E4-8718-D6C7B0138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C54B92A-7E4A-4B4E-8FFB-D51A5DA71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BE66462-A733-4646-AE96-50E07CA7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635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581A2F0-1501-49D5-A613-48509CB4C7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831E00D-D3CB-44E0-A3E4-5984A8D32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9CB3A8-67D3-4F9F-AC79-2A1AE6E9B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BD69A7-C00F-4952-915F-BE3CB50EF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7403EEA-11DB-4EC7-B470-E70F31EE5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18134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A31C8E4-1A99-43D2-AE3D-324C3B320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A53D4-8AEB-456B-B916-18647B330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0A297F1-D372-43F3-921A-B686BE8B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BEAADE-0CBC-46F8-94C7-2A80478D48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5E337A2-91E8-4F46-A77F-189518521C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826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9F654CF-CEED-4826-8CB7-25E4A69108DB}"/>
              </a:ext>
            </a:extLst>
          </p:cNvPr>
          <p:cNvSpPr txBox="1"/>
          <p:nvPr/>
        </p:nvSpPr>
        <p:spPr>
          <a:xfrm>
            <a:off x="784431" y="4620082"/>
            <a:ext cx="102553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Liefdes</a:t>
            </a:r>
            <a:r>
              <a:rPr lang="en-US" sz="6600" dirty="0" smtClean="0"/>
              <a:t> Brief</a:t>
            </a:r>
            <a:endParaRPr lang="en-ZA" sz="6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692" y="906439"/>
            <a:ext cx="6457664" cy="322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0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464B7BC-5418-455C-A513-AA733AD154E0}"/>
              </a:ext>
            </a:extLst>
          </p:cNvPr>
          <p:cNvSpPr txBox="1"/>
          <p:nvPr/>
        </p:nvSpPr>
        <p:spPr>
          <a:xfrm>
            <a:off x="1420837" y="4894286"/>
            <a:ext cx="87501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Palm </a:t>
            </a:r>
            <a:r>
              <a:rPr lang="en-US" sz="6600" dirty="0" smtClean="0"/>
              <a:t>Boom</a:t>
            </a:r>
            <a:endParaRPr lang="en-ZA" sz="6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339" y="920085"/>
            <a:ext cx="6867100" cy="34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7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66001A3-396F-4D9C-AA47-774AA7D46310}"/>
              </a:ext>
            </a:extLst>
          </p:cNvPr>
          <p:cNvSpPr txBox="1"/>
          <p:nvPr/>
        </p:nvSpPr>
        <p:spPr>
          <a:xfrm>
            <a:off x="900332" y="5036234"/>
            <a:ext cx="934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Brand </a:t>
            </a:r>
            <a:r>
              <a:rPr lang="en-US" sz="6600" dirty="0" smtClean="0"/>
              <a:t>Alarm</a:t>
            </a:r>
            <a:endParaRPr lang="en-ZA" sz="6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75" y="933734"/>
            <a:ext cx="6296167" cy="314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3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7510A4F-350E-454C-ADED-A01958D045B1}"/>
              </a:ext>
            </a:extLst>
          </p:cNvPr>
          <p:cNvSpPr txBox="1"/>
          <p:nvPr/>
        </p:nvSpPr>
        <p:spPr>
          <a:xfrm>
            <a:off x="717452" y="4656406"/>
            <a:ext cx="97770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Sneeuman</a:t>
            </a:r>
            <a:endParaRPr lang="en-ZA" sz="6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928" y="1186217"/>
            <a:ext cx="2757986" cy="27579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451" y="1013631"/>
            <a:ext cx="2786845" cy="321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9A2CF64-0228-463A-AF87-5A1A3D77ABB4}"/>
              </a:ext>
            </a:extLst>
          </p:cNvPr>
          <p:cNvSpPr txBox="1"/>
          <p:nvPr/>
        </p:nvSpPr>
        <p:spPr>
          <a:xfrm>
            <a:off x="1603717" y="4768948"/>
            <a:ext cx="93690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Voëlgriep</a:t>
            </a:r>
            <a:endParaRPr lang="en-ZA" sz="6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609" y="797256"/>
            <a:ext cx="6157416" cy="307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50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Face Book</a:t>
            </a:r>
            <a:endParaRPr lang="en-ZA" sz="6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867" y="1152098"/>
            <a:ext cx="3073021" cy="30730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827" y="1152098"/>
            <a:ext cx="3383866" cy="338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4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698" y="1085680"/>
            <a:ext cx="3316025" cy="29844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643" y="614342"/>
            <a:ext cx="2611912" cy="34557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Vis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</a:t>
            </a:r>
            <a:r>
              <a:rPr lang="en-US" sz="6600" dirty="0" smtClean="0"/>
              <a:t>Chips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7556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633" y="1056563"/>
            <a:ext cx="5832143" cy="29160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Briefhoof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40010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701" y="1158922"/>
            <a:ext cx="5654722" cy="28273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Speeltyd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38490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791" y="674428"/>
            <a:ext cx="6430368" cy="32151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Piesangbrood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34639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960" y="621826"/>
            <a:ext cx="3486150" cy="3486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110" y="370053"/>
            <a:ext cx="3989696" cy="39896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Gelukkige</a:t>
            </a:r>
            <a:r>
              <a:rPr lang="en-US" sz="6600" dirty="0" smtClean="0"/>
              <a:t> </a:t>
            </a:r>
            <a:r>
              <a:rPr lang="en-US" sz="6600" dirty="0" err="1" smtClean="0"/>
              <a:t>Verjaarsdag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403228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106" y="826541"/>
            <a:ext cx="3384929" cy="33849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757" y="703710"/>
            <a:ext cx="3384929" cy="33849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Gelukkige</a:t>
            </a:r>
            <a:r>
              <a:rPr lang="en-US" sz="6600" dirty="0" smtClean="0"/>
              <a:t> </a:t>
            </a:r>
            <a:r>
              <a:rPr lang="en-US" sz="6600" dirty="0" err="1" smtClean="0"/>
              <a:t>Familie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42951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45" y="688073"/>
            <a:ext cx="6837529" cy="34187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Liefdes</a:t>
            </a:r>
            <a:r>
              <a:rPr lang="en-US" sz="6600" dirty="0" smtClean="0"/>
              <a:t> Lied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86738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Hoogwater</a:t>
            </a:r>
            <a:endParaRPr lang="en-ZA" sz="6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114" y="824445"/>
            <a:ext cx="6369297" cy="307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5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006" y="506599"/>
            <a:ext cx="3810995" cy="39766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300" y="1072485"/>
            <a:ext cx="3103730" cy="31037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Koningin</a:t>
            </a:r>
            <a:r>
              <a:rPr lang="en-US" sz="6600" dirty="0" smtClean="0"/>
              <a:t> van Harte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410481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554" y="668740"/>
            <a:ext cx="2876267" cy="33187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391" y="190920"/>
            <a:ext cx="3521122" cy="36742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Sneeu</a:t>
            </a:r>
            <a:r>
              <a:rPr lang="en-US" sz="6600" dirty="0" smtClean="0"/>
              <a:t> </a:t>
            </a:r>
            <a:r>
              <a:rPr lang="en-US" sz="6600" dirty="0" err="1" smtClean="0"/>
              <a:t>Koningin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65001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Warm bad</a:t>
            </a:r>
            <a:endParaRPr lang="en-ZA" sz="6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043" y="711578"/>
            <a:ext cx="3293830" cy="32938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621" y="435592"/>
            <a:ext cx="3249304" cy="324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3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788" y="254332"/>
            <a:ext cx="4421875" cy="38732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52" y="254332"/>
            <a:ext cx="3726407" cy="37264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Huisvrou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09347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549" y="360527"/>
            <a:ext cx="7740556" cy="38702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Bikini Top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14864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027" y="454229"/>
            <a:ext cx="3408189" cy="36742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712" y="556517"/>
            <a:ext cx="3384992" cy="37234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Sleutelring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58348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29" y="382136"/>
            <a:ext cx="3889613" cy="38896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776" y="679969"/>
            <a:ext cx="4064261" cy="37710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Sonneblom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48127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71" y="551490"/>
            <a:ext cx="3447304" cy="34473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337" y="319478"/>
            <a:ext cx="3679316" cy="36793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Warm </a:t>
            </a:r>
            <a:r>
              <a:rPr lang="en-US" sz="6600" dirty="0" err="1" smtClean="0"/>
              <a:t>sjokolade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12876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264" y="321859"/>
            <a:ext cx="4094897" cy="40948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182" y="158085"/>
            <a:ext cx="2691717" cy="41303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Sonlig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66340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2" y="408045"/>
            <a:ext cx="3220869" cy="3914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652" y="408045"/>
            <a:ext cx="3686284" cy="36862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Sonneblom</a:t>
            </a:r>
            <a:r>
              <a:rPr lang="en-US" sz="6600" dirty="0" smtClean="0"/>
              <a:t> </a:t>
            </a:r>
            <a:r>
              <a:rPr lang="en-US" sz="6600" dirty="0" err="1" smtClean="0"/>
              <a:t>olie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65999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749" y="286603"/>
            <a:ext cx="3463119" cy="34631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941" y="162635"/>
            <a:ext cx="3352800" cy="3352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Boekwurm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409011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41</Words>
  <Application>Microsoft Office PowerPoint</Application>
  <PresentationFormat>Widescreen</PresentationFormat>
  <Paragraphs>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Louwrens</dc:creator>
  <cp:lastModifiedBy>Annatjie Stander</cp:lastModifiedBy>
  <cp:revision>33</cp:revision>
  <dcterms:created xsi:type="dcterms:W3CDTF">2018-04-02T14:04:52Z</dcterms:created>
  <dcterms:modified xsi:type="dcterms:W3CDTF">2018-04-21T17:26:20Z</dcterms:modified>
</cp:coreProperties>
</file>