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FFCC66"/>
    <a:srgbClr val="CCCCFF"/>
    <a:srgbClr val="9999FF"/>
    <a:srgbClr val="99FF99"/>
    <a:srgbClr val="FFFFFF"/>
    <a:srgbClr val="CCFF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49745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5365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5993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9385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089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375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2552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29630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0390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986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620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chemeClr val="accent1"/>
          </a:fgClr>
          <a:bgClr>
            <a:srgbClr val="CC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AD2C-83A8-433A-951A-E36A202ACB14}" type="datetimeFigureOut">
              <a:rPr lang="en-ZA" smtClean="0"/>
              <a:t>2018/05/09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64609-0FC6-4D89-B45B-D89BCA9B6B1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884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ZA" sz="13800" b="1" dirty="0" err="1" smtClean="0"/>
              <a:t>Bybel</a:t>
            </a:r>
            <a:endParaRPr lang="en-ZA" sz="13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ZA" sz="6000" dirty="0" smtClean="0"/>
              <a:t>Would you rather</a:t>
            </a:r>
            <a:endParaRPr lang="en-ZA" sz="6000" dirty="0"/>
          </a:p>
        </p:txBody>
      </p:sp>
    </p:spTree>
    <p:extLst>
      <p:ext uri="{BB962C8B-B14F-4D97-AF65-F5344CB8AC3E}">
        <p14:creationId xmlns:p14="http://schemas.microsoft.com/office/powerpoint/2010/main" val="194121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 algn="ctr">
              <a:buNone/>
            </a:pPr>
            <a:r>
              <a:rPr lang="en-ZA" sz="4400" dirty="0"/>
              <a:t>I</a:t>
            </a:r>
            <a:r>
              <a:rPr lang="en-ZA" sz="4400" dirty="0" smtClean="0"/>
              <a:t>n </a:t>
            </a:r>
            <a:r>
              <a:rPr lang="en-ZA" sz="4400" dirty="0"/>
              <a:t>die ark </a:t>
            </a:r>
            <a:r>
              <a:rPr lang="en-ZA" sz="4400" dirty="0" err="1" smtClean="0"/>
              <a:t>wou</a:t>
            </a:r>
            <a:r>
              <a:rPr lang="en-ZA" sz="4400" dirty="0" smtClean="0"/>
              <a:t> wees </a:t>
            </a:r>
            <a:r>
              <a:rPr lang="en-ZA" sz="4400" dirty="0" err="1"/>
              <a:t>saam</a:t>
            </a:r>
            <a:r>
              <a:rPr lang="en-ZA" sz="4400" dirty="0"/>
              <a:t> met al die </a:t>
            </a: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err="1" smtClean="0"/>
              <a:t>stinkende</a:t>
            </a:r>
            <a:r>
              <a:rPr lang="en-ZA" sz="4400" dirty="0" smtClean="0"/>
              <a:t> </a:t>
            </a:r>
            <a:r>
              <a:rPr lang="en-ZA" sz="4400" dirty="0" err="1" smtClean="0"/>
              <a:t>diere</a:t>
            </a:r>
            <a:endParaRPr lang="en-ZA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smtClean="0"/>
              <a:t>In </a:t>
            </a:r>
            <a:r>
              <a:rPr lang="en-ZA" sz="4400" dirty="0"/>
              <a:t>‘n </a:t>
            </a:r>
            <a:r>
              <a:rPr lang="en-ZA" sz="4400" dirty="0" err="1"/>
              <a:t>groot</a:t>
            </a:r>
            <a:r>
              <a:rPr lang="en-ZA" sz="4400" dirty="0"/>
              <a:t> vis se </a:t>
            </a:r>
            <a:r>
              <a:rPr lang="en-ZA" sz="4400" dirty="0" err="1"/>
              <a:t>maag</a:t>
            </a:r>
            <a:r>
              <a:rPr lang="en-ZA" sz="4400" dirty="0"/>
              <a:t> </a:t>
            </a:r>
          </a:p>
        </p:txBody>
      </p:sp>
      <p:sp>
        <p:nvSpPr>
          <p:cNvPr id="6" name="Oval 5"/>
          <p:cNvSpPr/>
          <p:nvPr/>
        </p:nvSpPr>
        <p:spPr>
          <a:xfrm>
            <a:off x="5551463" y="3438586"/>
            <a:ext cx="1150034" cy="1125415"/>
          </a:xfrm>
          <a:prstGeom prst="ellipse">
            <a:avLst/>
          </a:prstGeom>
          <a:solidFill>
            <a:srgbClr val="FF33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chemeClr val="tx1"/>
                </a:solidFill>
              </a:rPr>
              <a:t>OF</a:t>
            </a:r>
            <a:endParaRPr lang="en-ZA" sz="4000" b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56503" y="943816"/>
            <a:ext cx="1363394" cy="1222607"/>
          </a:xfrm>
          <a:prstGeom prst="star5">
            <a:avLst/>
          </a:prstGeom>
          <a:solidFill>
            <a:srgbClr val="9999F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72103" y="1081002"/>
            <a:ext cx="1363394" cy="1222607"/>
          </a:xfrm>
          <a:prstGeom prst="star5">
            <a:avLst/>
          </a:prstGeom>
          <a:solidFill>
            <a:srgbClr val="99FF99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45749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err="1" smtClean="0"/>
              <a:t>Ragab</a:t>
            </a:r>
            <a:r>
              <a:rPr lang="en-ZA" sz="4400" dirty="0" smtClean="0"/>
              <a:t> </a:t>
            </a:r>
            <a:r>
              <a:rPr lang="en-ZA" sz="4400" dirty="0" err="1" smtClean="0"/>
              <a:t>wou</a:t>
            </a:r>
            <a:r>
              <a:rPr lang="en-ZA" sz="4400" dirty="0" smtClean="0"/>
              <a:t> wees wat die </a:t>
            </a:r>
            <a:r>
              <a:rPr lang="en-ZA" sz="4400" dirty="0" err="1" smtClean="0"/>
              <a:t>spioene</a:t>
            </a:r>
            <a:r>
              <a:rPr lang="en-ZA" sz="4400" dirty="0" smtClean="0"/>
              <a:t> </a:t>
            </a:r>
          </a:p>
          <a:p>
            <a:pPr marL="0" indent="0" algn="ctr">
              <a:buNone/>
            </a:pPr>
            <a:r>
              <a:rPr lang="en-ZA" sz="4400" dirty="0" err="1" smtClean="0"/>
              <a:t>wegsteek</a:t>
            </a:r>
            <a:endParaRPr lang="en-ZA" sz="44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err="1" smtClean="0"/>
              <a:t>Delila</a:t>
            </a:r>
            <a:r>
              <a:rPr lang="en-ZA" sz="4400" dirty="0" smtClean="0"/>
              <a:t> wat Simson se hare </a:t>
            </a:r>
            <a:r>
              <a:rPr lang="en-ZA" sz="4400" dirty="0" err="1" smtClean="0"/>
              <a:t>afsny</a:t>
            </a:r>
            <a:endParaRPr lang="en-ZA" sz="4400" dirty="0" smtClean="0"/>
          </a:p>
        </p:txBody>
      </p:sp>
      <p:sp>
        <p:nvSpPr>
          <p:cNvPr id="6" name="Oval 5"/>
          <p:cNvSpPr/>
          <p:nvPr/>
        </p:nvSpPr>
        <p:spPr>
          <a:xfrm>
            <a:off x="5551463" y="3438586"/>
            <a:ext cx="1150034" cy="1125415"/>
          </a:xfrm>
          <a:prstGeom prst="ellipse">
            <a:avLst/>
          </a:prstGeom>
          <a:solidFill>
            <a:srgbClr val="FF33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chemeClr val="tx1"/>
                </a:solidFill>
              </a:rPr>
              <a:t>OF</a:t>
            </a:r>
            <a:endParaRPr lang="en-ZA" sz="4000" b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56503" y="943816"/>
            <a:ext cx="1363394" cy="1222607"/>
          </a:xfrm>
          <a:prstGeom prst="star5">
            <a:avLst/>
          </a:prstGeom>
          <a:solidFill>
            <a:srgbClr val="9999F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72103" y="1081002"/>
            <a:ext cx="1363394" cy="1222607"/>
          </a:xfrm>
          <a:prstGeom prst="star5">
            <a:avLst/>
          </a:prstGeom>
          <a:solidFill>
            <a:srgbClr val="99FF99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93309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/>
          </a:p>
          <a:p>
            <a:pPr marL="0" indent="0" algn="ctr">
              <a:buNone/>
            </a:pPr>
            <a:endParaRPr lang="en-ZA" sz="4400" dirty="0"/>
          </a:p>
          <a:p>
            <a:pPr marL="0" indent="0" algn="ctr">
              <a:buNone/>
            </a:pPr>
            <a:r>
              <a:rPr lang="en-ZA" sz="4400" dirty="0" smtClean="0"/>
              <a:t>Adam </a:t>
            </a:r>
            <a:r>
              <a:rPr lang="en-ZA" sz="4400" dirty="0" err="1" smtClean="0"/>
              <a:t>wou</a:t>
            </a:r>
            <a:r>
              <a:rPr lang="en-ZA" sz="4400" dirty="0" smtClean="0"/>
              <a:t> wees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smtClean="0"/>
              <a:t>Eva </a:t>
            </a:r>
            <a:r>
              <a:rPr lang="en-ZA" sz="4400" dirty="0" err="1" smtClean="0"/>
              <a:t>wou</a:t>
            </a:r>
            <a:r>
              <a:rPr lang="en-ZA" sz="4400" dirty="0" smtClean="0"/>
              <a:t> wees</a:t>
            </a:r>
          </a:p>
        </p:txBody>
      </p:sp>
      <p:sp>
        <p:nvSpPr>
          <p:cNvPr id="6" name="Oval 5"/>
          <p:cNvSpPr/>
          <p:nvPr/>
        </p:nvSpPr>
        <p:spPr>
          <a:xfrm>
            <a:off x="5551463" y="3438586"/>
            <a:ext cx="1150034" cy="1125415"/>
          </a:xfrm>
          <a:prstGeom prst="ellipse">
            <a:avLst/>
          </a:prstGeom>
          <a:solidFill>
            <a:srgbClr val="FF33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chemeClr val="tx1"/>
                </a:solidFill>
              </a:rPr>
              <a:t>OF</a:t>
            </a:r>
            <a:endParaRPr lang="en-ZA" sz="4000" b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56503" y="943816"/>
            <a:ext cx="1363394" cy="1222607"/>
          </a:xfrm>
          <a:prstGeom prst="star5">
            <a:avLst/>
          </a:prstGeom>
          <a:solidFill>
            <a:srgbClr val="9999F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72103" y="1081002"/>
            <a:ext cx="1363394" cy="1222607"/>
          </a:xfrm>
          <a:prstGeom prst="star5">
            <a:avLst/>
          </a:prstGeom>
          <a:solidFill>
            <a:srgbClr val="99FF99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7247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 algn="ctr">
              <a:buNone/>
            </a:pPr>
            <a:r>
              <a:rPr lang="en-ZA" sz="4400" dirty="0"/>
              <a:t>In ‘n </a:t>
            </a:r>
            <a:r>
              <a:rPr lang="en-ZA" sz="4400" dirty="0" err="1"/>
              <a:t>vuuroond</a:t>
            </a:r>
            <a:r>
              <a:rPr lang="en-ZA" sz="4400" dirty="0"/>
              <a:t> </a:t>
            </a:r>
            <a:r>
              <a:rPr lang="en-ZA" sz="4400" dirty="0" err="1"/>
              <a:t>gegooi</a:t>
            </a:r>
            <a:r>
              <a:rPr lang="en-ZA" sz="4400" dirty="0"/>
              <a:t> </a:t>
            </a:r>
            <a:r>
              <a:rPr lang="en-ZA" sz="4400" dirty="0" err="1" smtClean="0"/>
              <a:t>wou</a:t>
            </a:r>
            <a:r>
              <a:rPr lang="en-ZA" sz="4400" dirty="0" smtClean="0"/>
              <a:t> word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smtClean="0"/>
              <a:t>In ‘n </a:t>
            </a:r>
            <a:r>
              <a:rPr lang="en-ZA" sz="4400" dirty="0" err="1" smtClean="0"/>
              <a:t>leeukuil</a:t>
            </a:r>
            <a:endParaRPr lang="en-ZA" sz="4400" dirty="0" smtClean="0"/>
          </a:p>
        </p:txBody>
      </p:sp>
      <p:sp>
        <p:nvSpPr>
          <p:cNvPr id="6" name="Oval 5"/>
          <p:cNvSpPr/>
          <p:nvPr/>
        </p:nvSpPr>
        <p:spPr>
          <a:xfrm>
            <a:off x="5551463" y="3438586"/>
            <a:ext cx="1150034" cy="1125415"/>
          </a:xfrm>
          <a:prstGeom prst="ellipse">
            <a:avLst/>
          </a:prstGeom>
          <a:solidFill>
            <a:srgbClr val="FF33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chemeClr val="tx1"/>
                </a:solidFill>
              </a:rPr>
              <a:t>OF</a:t>
            </a:r>
            <a:endParaRPr lang="en-ZA" sz="4000" b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56503" y="943816"/>
            <a:ext cx="1363394" cy="1222607"/>
          </a:xfrm>
          <a:prstGeom prst="star5">
            <a:avLst/>
          </a:prstGeom>
          <a:solidFill>
            <a:srgbClr val="9999F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72103" y="1081002"/>
            <a:ext cx="1363394" cy="1222607"/>
          </a:xfrm>
          <a:prstGeom prst="star5">
            <a:avLst/>
          </a:prstGeom>
          <a:solidFill>
            <a:srgbClr val="99FF99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3620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 algn="ctr">
              <a:buNone/>
            </a:pPr>
            <a:r>
              <a:rPr lang="en-ZA" sz="4400" dirty="0" err="1"/>
              <a:t>Soos</a:t>
            </a:r>
            <a:r>
              <a:rPr lang="en-ZA" sz="4400" dirty="0"/>
              <a:t> Daniel net </a:t>
            </a:r>
            <a:r>
              <a:rPr lang="en-ZA" sz="4400" dirty="0" err="1"/>
              <a:t>groente</a:t>
            </a:r>
            <a:r>
              <a:rPr lang="en-ZA" sz="4400" dirty="0"/>
              <a:t> </a:t>
            </a:r>
            <a:r>
              <a:rPr lang="en-ZA" sz="4400" dirty="0" err="1"/>
              <a:t>eet</a:t>
            </a:r>
            <a:endParaRPr lang="en-ZA" sz="44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err="1"/>
              <a:t>Soos</a:t>
            </a:r>
            <a:r>
              <a:rPr lang="en-ZA" sz="4400" dirty="0"/>
              <a:t> Elia net brood </a:t>
            </a:r>
            <a:r>
              <a:rPr lang="en-ZA" sz="4400" dirty="0" err="1"/>
              <a:t>eet</a:t>
            </a:r>
            <a:endParaRPr lang="en-ZA" sz="4400" dirty="0" smtClean="0"/>
          </a:p>
        </p:txBody>
      </p:sp>
      <p:sp>
        <p:nvSpPr>
          <p:cNvPr id="6" name="Oval 5"/>
          <p:cNvSpPr/>
          <p:nvPr/>
        </p:nvSpPr>
        <p:spPr>
          <a:xfrm>
            <a:off x="5551463" y="3438586"/>
            <a:ext cx="1150034" cy="1125415"/>
          </a:xfrm>
          <a:prstGeom prst="ellipse">
            <a:avLst/>
          </a:prstGeom>
          <a:solidFill>
            <a:srgbClr val="FF33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chemeClr val="tx1"/>
                </a:solidFill>
              </a:rPr>
              <a:t>OF</a:t>
            </a:r>
            <a:endParaRPr lang="en-ZA" sz="4000" b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56503" y="943816"/>
            <a:ext cx="1363394" cy="1222607"/>
          </a:xfrm>
          <a:prstGeom prst="star5">
            <a:avLst/>
          </a:prstGeom>
          <a:solidFill>
            <a:srgbClr val="9999F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72103" y="1081002"/>
            <a:ext cx="1363394" cy="1222607"/>
          </a:xfrm>
          <a:prstGeom prst="star5">
            <a:avLst/>
          </a:prstGeom>
          <a:solidFill>
            <a:srgbClr val="99FF99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5764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 algn="ctr">
              <a:buNone/>
            </a:pPr>
            <a:r>
              <a:rPr lang="en-ZA" sz="4400" dirty="0"/>
              <a:t>Die </a:t>
            </a:r>
            <a:r>
              <a:rPr lang="en-ZA" sz="4400" dirty="0" err="1"/>
              <a:t>wysheid</a:t>
            </a:r>
            <a:r>
              <a:rPr lang="en-ZA" sz="4400" dirty="0"/>
              <a:t> van </a:t>
            </a:r>
            <a:r>
              <a:rPr lang="en-ZA" sz="4400" dirty="0" err="1"/>
              <a:t>Salomo</a:t>
            </a:r>
            <a:r>
              <a:rPr lang="en-ZA" sz="4400" dirty="0"/>
              <a:t> </a:t>
            </a:r>
            <a:r>
              <a:rPr lang="en-ZA" sz="4400" dirty="0" err="1" smtClean="0"/>
              <a:t>wou</a:t>
            </a:r>
            <a:r>
              <a:rPr lang="en-ZA" sz="4400" dirty="0" smtClean="0"/>
              <a:t> </a:t>
            </a:r>
            <a:r>
              <a:rPr lang="en-ZA" sz="4400" dirty="0" err="1" smtClean="0"/>
              <a:t>hê</a:t>
            </a:r>
            <a:endParaRPr lang="en-ZA" sz="44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/>
              <a:t>Die </a:t>
            </a:r>
            <a:r>
              <a:rPr lang="en-ZA" sz="4400" dirty="0" err="1"/>
              <a:t>krag</a:t>
            </a:r>
            <a:r>
              <a:rPr lang="en-ZA" sz="4400" dirty="0"/>
              <a:t> van Simson </a:t>
            </a:r>
            <a:r>
              <a:rPr lang="en-ZA" sz="4400" dirty="0" err="1" smtClean="0"/>
              <a:t>wou</a:t>
            </a:r>
            <a:r>
              <a:rPr lang="en-ZA" sz="4400" dirty="0" smtClean="0"/>
              <a:t> </a:t>
            </a:r>
            <a:r>
              <a:rPr lang="en-ZA" sz="4400" dirty="0" err="1" smtClean="0"/>
              <a:t>hê</a:t>
            </a:r>
            <a:endParaRPr lang="en-ZA" sz="4400" dirty="0" smtClean="0"/>
          </a:p>
        </p:txBody>
      </p:sp>
      <p:sp>
        <p:nvSpPr>
          <p:cNvPr id="6" name="Oval 5"/>
          <p:cNvSpPr/>
          <p:nvPr/>
        </p:nvSpPr>
        <p:spPr>
          <a:xfrm>
            <a:off x="5551463" y="3438586"/>
            <a:ext cx="1150034" cy="1125415"/>
          </a:xfrm>
          <a:prstGeom prst="ellipse">
            <a:avLst/>
          </a:prstGeom>
          <a:solidFill>
            <a:srgbClr val="FF33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chemeClr val="tx1"/>
                </a:solidFill>
              </a:rPr>
              <a:t>OF</a:t>
            </a:r>
            <a:endParaRPr lang="en-ZA" sz="4000" b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56503" y="943816"/>
            <a:ext cx="1363394" cy="1222607"/>
          </a:xfrm>
          <a:prstGeom prst="star5">
            <a:avLst/>
          </a:prstGeom>
          <a:solidFill>
            <a:srgbClr val="9999F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72103" y="1081002"/>
            <a:ext cx="1363394" cy="1222607"/>
          </a:xfrm>
          <a:prstGeom prst="star5">
            <a:avLst/>
          </a:prstGeom>
          <a:solidFill>
            <a:srgbClr val="99FF99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7034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 algn="ctr">
              <a:buNone/>
            </a:pPr>
            <a:r>
              <a:rPr lang="en-ZA" sz="4400" dirty="0" err="1"/>
              <a:t>Leef</a:t>
            </a:r>
            <a:r>
              <a:rPr lang="en-ZA" sz="4400" dirty="0"/>
              <a:t> </a:t>
            </a:r>
            <a:r>
              <a:rPr lang="en-ZA" sz="4400" dirty="0" err="1"/>
              <a:t>tydens</a:t>
            </a:r>
            <a:r>
              <a:rPr lang="en-ZA" sz="4400" dirty="0"/>
              <a:t> ‘n </a:t>
            </a:r>
            <a:r>
              <a:rPr lang="en-ZA" sz="4400" dirty="0" err="1"/>
              <a:t>plaag</a:t>
            </a:r>
            <a:r>
              <a:rPr lang="en-ZA" sz="4400" dirty="0"/>
              <a:t> van </a:t>
            </a:r>
            <a:r>
              <a:rPr lang="en-ZA" sz="4400" dirty="0" err="1"/>
              <a:t>springkane</a:t>
            </a:r>
            <a:endParaRPr lang="en-ZA" sz="44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err="1" smtClean="0"/>
              <a:t>Leef</a:t>
            </a:r>
            <a:r>
              <a:rPr lang="en-ZA" sz="4400" dirty="0" smtClean="0"/>
              <a:t> </a:t>
            </a:r>
            <a:r>
              <a:rPr lang="en-ZA" sz="4400" dirty="0" err="1"/>
              <a:t>tydens</a:t>
            </a:r>
            <a:r>
              <a:rPr lang="en-ZA" sz="4400" dirty="0"/>
              <a:t> ‘n </a:t>
            </a:r>
            <a:r>
              <a:rPr lang="en-ZA" sz="4400" dirty="0" err="1"/>
              <a:t>plaag</a:t>
            </a:r>
            <a:r>
              <a:rPr lang="en-ZA" sz="4400" dirty="0"/>
              <a:t> van </a:t>
            </a:r>
            <a:r>
              <a:rPr lang="en-ZA" sz="4400" dirty="0" err="1"/>
              <a:t>paddas</a:t>
            </a:r>
            <a:r>
              <a:rPr lang="en-ZA" sz="4400" dirty="0"/>
              <a:t> </a:t>
            </a:r>
            <a:endParaRPr lang="en-ZA" sz="4400" dirty="0" smtClean="0"/>
          </a:p>
        </p:txBody>
      </p:sp>
      <p:sp>
        <p:nvSpPr>
          <p:cNvPr id="6" name="Oval 5"/>
          <p:cNvSpPr/>
          <p:nvPr/>
        </p:nvSpPr>
        <p:spPr>
          <a:xfrm>
            <a:off x="5551463" y="3438586"/>
            <a:ext cx="1150034" cy="1125415"/>
          </a:xfrm>
          <a:prstGeom prst="ellipse">
            <a:avLst/>
          </a:prstGeom>
          <a:solidFill>
            <a:srgbClr val="FF33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chemeClr val="tx1"/>
                </a:solidFill>
              </a:rPr>
              <a:t>OF</a:t>
            </a:r>
            <a:endParaRPr lang="en-ZA" sz="4000" b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56503" y="943816"/>
            <a:ext cx="1363394" cy="1222607"/>
          </a:xfrm>
          <a:prstGeom prst="star5">
            <a:avLst/>
          </a:prstGeom>
          <a:solidFill>
            <a:srgbClr val="9999F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72103" y="1081002"/>
            <a:ext cx="1363394" cy="1222607"/>
          </a:xfrm>
          <a:prstGeom prst="star5">
            <a:avLst/>
          </a:prstGeom>
          <a:solidFill>
            <a:srgbClr val="99FF99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2515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 algn="ctr">
              <a:buNone/>
            </a:pPr>
            <a:r>
              <a:rPr lang="en-ZA" sz="4400" dirty="0" err="1"/>
              <a:t>Sagaria</a:t>
            </a:r>
            <a:r>
              <a:rPr lang="en-ZA" sz="4400" dirty="0"/>
              <a:t> </a:t>
            </a:r>
            <a:r>
              <a:rPr lang="en-ZA" sz="4400" dirty="0" err="1" smtClean="0"/>
              <a:t>wou</a:t>
            </a:r>
            <a:r>
              <a:rPr lang="en-ZA" sz="4400" dirty="0" smtClean="0"/>
              <a:t> wees wat </a:t>
            </a:r>
            <a:r>
              <a:rPr lang="en-ZA" sz="4400" dirty="0" err="1" smtClean="0"/>
              <a:t>deur</a:t>
            </a:r>
            <a:r>
              <a:rPr lang="en-ZA" sz="4400" dirty="0" smtClean="0"/>
              <a:t> </a:t>
            </a:r>
            <a:r>
              <a:rPr lang="en-ZA" sz="4400" dirty="0"/>
              <a:t>‘n </a:t>
            </a:r>
            <a:r>
              <a:rPr lang="en-ZA" sz="4400" dirty="0" err="1"/>
              <a:t>engel</a:t>
            </a:r>
            <a:r>
              <a:rPr lang="en-ZA" sz="4400" dirty="0"/>
              <a:t> </a:t>
            </a:r>
            <a:r>
              <a:rPr lang="en-ZA" sz="4400" dirty="0" err="1"/>
              <a:t>stom</a:t>
            </a:r>
            <a:r>
              <a:rPr lang="en-ZA" sz="4400" dirty="0"/>
              <a:t> </a:t>
            </a:r>
            <a:r>
              <a:rPr lang="en-ZA" sz="4400" dirty="0" err="1"/>
              <a:t>gemaak</a:t>
            </a:r>
            <a:r>
              <a:rPr lang="en-ZA" sz="4400" dirty="0"/>
              <a:t> is</a:t>
            </a:r>
            <a:endParaRPr lang="en-ZA" sz="44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err="1" smtClean="0"/>
              <a:t>Jakob</a:t>
            </a:r>
            <a:r>
              <a:rPr lang="en-ZA" sz="4400" dirty="0" smtClean="0"/>
              <a:t> </a:t>
            </a:r>
            <a:r>
              <a:rPr lang="en-ZA" sz="4400" dirty="0" err="1" smtClean="0"/>
              <a:t>wou</a:t>
            </a:r>
            <a:r>
              <a:rPr lang="en-ZA" sz="4400" dirty="0" smtClean="0"/>
              <a:t> wees wat </a:t>
            </a:r>
            <a:r>
              <a:rPr lang="en-ZA" sz="4400" dirty="0"/>
              <a:t>met ‘n </a:t>
            </a:r>
            <a:r>
              <a:rPr lang="en-ZA" sz="4400" dirty="0" err="1"/>
              <a:t>engel</a:t>
            </a:r>
            <a:r>
              <a:rPr lang="en-ZA" sz="4400" dirty="0"/>
              <a:t> </a:t>
            </a:r>
            <a:r>
              <a:rPr lang="en-ZA" sz="4400" dirty="0" err="1"/>
              <a:t>gestoei</a:t>
            </a:r>
            <a:r>
              <a:rPr lang="en-ZA" sz="4400" dirty="0"/>
              <a:t> het</a:t>
            </a:r>
            <a:endParaRPr lang="en-ZA" sz="4400" dirty="0" smtClean="0"/>
          </a:p>
        </p:txBody>
      </p:sp>
      <p:sp>
        <p:nvSpPr>
          <p:cNvPr id="6" name="Oval 5"/>
          <p:cNvSpPr/>
          <p:nvPr/>
        </p:nvSpPr>
        <p:spPr>
          <a:xfrm>
            <a:off x="5551463" y="3438586"/>
            <a:ext cx="1150034" cy="1125415"/>
          </a:xfrm>
          <a:prstGeom prst="ellipse">
            <a:avLst/>
          </a:prstGeom>
          <a:solidFill>
            <a:srgbClr val="FF33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chemeClr val="tx1"/>
                </a:solidFill>
              </a:rPr>
              <a:t>OF</a:t>
            </a:r>
            <a:endParaRPr lang="en-ZA" sz="4000" b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56503" y="943816"/>
            <a:ext cx="1363394" cy="1222607"/>
          </a:xfrm>
          <a:prstGeom prst="star5">
            <a:avLst/>
          </a:prstGeom>
          <a:solidFill>
            <a:srgbClr val="9999F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72103" y="1081002"/>
            <a:ext cx="1363394" cy="1222607"/>
          </a:xfrm>
          <a:prstGeom prst="star5">
            <a:avLst/>
          </a:prstGeom>
          <a:solidFill>
            <a:srgbClr val="99FF99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283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solidFill>
            <a:srgbClr val="FFCC66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err="1" smtClean="0"/>
              <a:t>Jerigo</a:t>
            </a:r>
            <a:r>
              <a:rPr lang="en-ZA" sz="4400" dirty="0" smtClean="0"/>
              <a:t> se </a:t>
            </a:r>
            <a:r>
              <a:rPr lang="en-ZA" sz="4400" dirty="0" err="1" smtClean="0"/>
              <a:t>mure</a:t>
            </a:r>
            <a:r>
              <a:rPr lang="en-ZA" sz="4400" dirty="0" smtClean="0"/>
              <a:t> </a:t>
            </a:r>
            <a:r>
              <a:rPr lang="en-ZA" sz="4400" dirty="0" err="1" smtClean="0"/>
              <a:t>wou</a:t>
            </a:r>
            <a:r>
              <a:rPr lang="en-ZA" sz="4400" dirty="0" smtClean="0"/>
              <a:t> </a:t>
            </a:r>
            <a:r>
              <a:rPr lang="en-ZA" sz="4400" dirty="0" err="1" smtClean="0"/>
              <a:t>sien</a:t>
            </a:r>
            <a:r>
              <a:rPr lang="en-ZA" sz="4400" dirty="0" smtClean="0"/>
              <a:t> </a:t>
            </a:r>
            <a:r>
              <a:rPr lang="en-ZA" sz="4400" dirty="0" err="1" smtClean="0"/>
              <a:t>val</a:t>
            </a:r>
            <a:endParaRPr lang="en-ZA" sz="44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CC66FF"/>
          </a:solidFill>
          <a:ln w="222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err="1" smtClean="0"/>
              <a:t>Biliam</a:t>
            </a:r>
            <a:r>
              <a:rPr lang="en-ZA" sz="4400" dirty="0" smtClean="0"/>
              <a:t> </a:t>
            </a:r>
            <a:r>
              <a:rPr lang="en-ZA" sz="4400" dirty="0"/>
              <a:t>se </a:t>
            </a:r>
            <a:r>
              <a:rPr lang="en-ZA" sz="4400" dirty="0" err="1"/>
              <a:t>donkie</a:t>
            </a:r>
            <a:r>
              <a:rPr lang="en-ZA" sz="4400" dirty="0"/>
              <a:t> </a:t>
            </a:r>
            <a:r>
              <a:rPr lang="en-ZA" sz="4400" dirty="0" err="1"/>
              <a:t>hoor</a:t>
            </a:r>
            <a:r>
              <a:rPr lang="en-ZA" sz="4400" dirty="0"/>
              <a:t> </a:t>
            </a:r>
            <a:r>
              <a:rPr lang="en-ZA" sz="4400" dirty="0" err="1"/>
              <a:t>praat</a:t>
            </a:r>
            <a:endParaRPr lang="en-ZA" sz="4400" dirty="0" smtClean="0"/>
          </a:p>
        </p:txBody>
      </p:sp>
      <p:sp>
        <p:nvSpPr>
          <p:cNvPr id="6" name="Oval 5"/>
          <p:cNvSpPr/>
          <p:nvPr/>
        </p:nvSpPr>
        <p:spPr>
          <a:xfrm>
            <a:off x="5551463" y="3438586"/>
            <a:ext cx="1150034" cy="1125415"/>
          </a:xfrm>
          <a:prstGeom prst="ellipse">
            <a:avLst/>
          </a:prstGeom>
          <a:solidFill>
            <a:srgbClr val="FF339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 smtClean="0">
                <a:solidFill>
                  <a:schemeClr val="tx1"/>
                </a:solidFill>
              </a:rPr>
              <a:t>OF</a:t>
            </a:r>
            <a:endParaRPr lang="en-ZA" sz="4000" b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56503" y="943816"/>
            <a:ext cx="1363394" cy="1222607"/>
          </a:xfrm>
          <a:prstGeom prst="star5">
            <a:avLst/>
          </a:prstGeom>
          <a:solidFill>
            <a:srgbClr val="9999F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72103" y="1081002"/>
            <a:ext cx="1363394" cy="1222607"/>
          </a:xfrm>
          <a:prstGeom prst="star5">
            <a:avLst/>
          </a:prstGeom>
          <a:solidFill>
            <a:srgbClr val="99FF99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83150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183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Bybel</vt:lpstr>
      <vt:lpstr>Sou jy eerder…</vt:lpstr>
      <vt:lpstr>Sou jy eerder…</vt:lpstr>
      <vt:lpstr>Sou jy eerder…</vt:lpstr>
      <vt:lpstr>Sou jy eerder…</vt:lpstr>
      <vt:lpstr>Sou jy eerder…</vt:lpstr>
      <vt:lpstr>Sou jy eerder…</vt:lpstr>
      <vt:lpstr>Sou jy eerder…</vt:lpstr>
      <vt:lpstr>Sou jy eerder…</vt:lpstr>
      <vt:lpstr>Sou jy eerder…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11</cp:revision>
  <dcterms:created xsi:type="dcterms:W3CDTF">2018-02-03T12:34:59Z</dcterms:created>
  <dcterms:modified xsi:type="dcterms:W3CDTF">2018-05-09T09:27:04Z</dcterms:modified>
</cp:coreProperties>
</file>