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99"/>
    <a:srgbClr val="008080"/>
    <a:srgbClr val="FFC715"/>
    <a:srgbClr val="DAA600"/>
    <a:srgbClr val="A66B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933CD-C80D-4B8B-B4AD-2DDCD520FCB8}" type="datetimeFigureOut">
              <a:rPr lang="en-ZA" smtClean="0"/>
              <a:t>2018/05/20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B7840-4417-474A-A576-C9AF8FCB9E9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565237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933CD-C80D-4B8B-B4AD-2DDCD520FCB8}" type="datetimeFigureOut">
              <a:rPr lang="en-ZA" smtClean="0"/>
              <a:t>2018/05/20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B7840-4417-474A-A576-C9AF8FCB9E9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15136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933CD-C80D-4B8B-B4AD-2DDCD520FCB8}" type="datetimeFigureOut">
              <a:rPr lang="en-ZA" smtClean="0"/>
              <a:t>2018/05/20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B7840-4417-474A-A576-C9AF8FCB9E9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588723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933CD-C80D-4B8B-B4AD-2DDCD520FCB8}" type="datetimeFigureOut">
              <a:rPr lang="en-ZA" smtClean="0"/>
              <a:t>2018/05/20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B7840-4417-474A-A576-C9AF8FCB9E9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79077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933CD-C80D-4B8B-B4AD-2DDCD520FCB8}" type="datetimeFigureOut">
              <a:rPr lang="en-ZA" smtClean="0"/>
              <a:t>2018/05/20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B7840-4417-474A-A576-C9AF8FCB9E9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79596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933CD-C80D-4B8B-B4AD-2DDCD520FCB8}" type="datetimeFigureOut">
              <a:rPr lang="en-ZA" smtClean="0"/>
              <a:t>2018/05/20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B7840-4417-474A-A576-C9AF8FCB9E9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686246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933CD-C80D-4B8B-B4AD-2DDCD520FCB8}" type="datetimeFigureOut">
              <a:rPr lang="en-ZA" smtClean="0"/>
              <a:t>2018/05/20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B7840-4417-474A-A576-C9AF8FCB9E9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4694334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933CD-C80D-4B8B-B4AD-2DDCD520FCB8}" type="datetimeFigureOut">
              <a:rPr lang="en-ZA" smtClean="0"/>
              <a:t>2018/05/20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B7840-4417-474A-A576-C9AF8FCB9E9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401593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933CD-C80D-4B8B-B4AD-2DDCD520FCB8}" type="datetimeFigureOut">
              <a:rPr lang="en-ZA" smtClean="0"/>
              <a:t>2018/05/20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B7840-4417-474A-A576-C9AF8FCB9E9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68520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933CD-C80D-4B8B-B4AD-2DDCD520FCB8}" type="datetimeFigureOut">
              <a:rPr lang="en-ZA" smtClean="0"/>
              <a:t>2018/05/20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B7840-4417-474A-A576-C9AF8FCB9E9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850204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933CD-C80D-4B8B-B4AD-2DDCD520FCB8}" type="datetimeFigureOut">
              <a:rPr lang="en-ZA" smtClean="0"/>
              <a:t>2018/05/20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B7840-4417-474A-A576-C9AF8FCB9E9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611706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6933CD-C80D-4B8B-B4AD-2DDCD520FCB8}" type="datetimeFigureOut">
              <a:rPr lang="en-ZA" smtClean="0"/>
              <a:t>2018/05/20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7B7840-4417-474A-A576-C9AF8FCB9E9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84658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F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180491"/>
            <a:ext cx="9144000" cy="1329471"/>
          </a:xfrm>
          <a:solidFill>
            <a:schemeClr val="tx1"/>
          </a:solidFill>
          <a:ln w="25400">
            <a:solidFill>
              <a:schemeClr val="bg1"/>
            </a:solidFill>
          </a:ln>
        </p:spPr>
        <p:txBody>
          <a:bodyPr>
            <a:normAutofit/>
          </a:bodyPr>
          <a:lstStyle/>
          <a:p>
            <a:pPr algn="l"/>
            <a:r>
              <a:rPr lang="en-ZA" sz="7200" b="1" dirty="0" err="1" smtClean="0">
                <a:solidFill>
                  <a:schemeClr val="bg1"/>
                </a:solidFill>
              </a:rPr>
              <a:t>Ou</a:t>
            </a:r>
            <a:r>
              <a:rPr lang="en-ZA" sz="7200" b="1" dirty="0" smtClean="0">
                <a:solidFill>
                  <a:schemeClr val="bg1"/>
                </a:solidFill>
              </a:rPr>
              <a:t> Testament</a:t>
            </a:r>
            <a:endParaRPr lang="en-ZA" sz="7200" b="1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180977"/>
          </a:xfrm>
          <a:solidFill>
            <a:schemeClr val="tx1">
              <a:lumMod val="50000"/>
              <a:lumOff val="50000"/>
            </a:schemeClr>
          </a:solidFill>
          <a:ln w="25400">
            <a:solidFill>
              <a:schemeClr val="bg1"/>
            </a:solidFill>
          </a:ln>
        </p:spPr>
        <p:txBody>
          <a:bodyPr>
            <a:normAutofit/>
          </a:bodyPr>
          <a:lstStyle/>
          <a:p>
            <a:pPr algn="l"/>
            <a:r>
              <a:rPr lang="en-ZA" sz="5400" dirty="0" err="1" smtClean="0">
                <a:solidFill>
                  <a:schemeClr val="bg1"/>
                </a:solidFill>
              </a:rPr>
              <a:t>Groepering</a:t>
            </a:r>
            <a:r>
              <a:rPr lang="en-ZA" sz="5400" dirty="0" smtClean="0">
                <a:solidFill>
                  <a:schemeClr val="bg1"/>
                </a:solidFill>
              </a:rPr>
              <a:t> van </a:t>
            </a:r>
            <a:r>
              <a:rPr lang="en-ZA" sz="5400" dirty="0" err="1" smtClean="0">
                <a:solidFill>
                  <a:schemeClr val="bg1"/>
                </a:solidFill>
              </a:rPr>
              <a:t>Bybel</a:t>
            </a:r>
            <a:r>
              <a:rPr lang="en-ZA" sz="5400" dirty="0" smtClean="0">
                <a:solidFill>
                  <a:schemeClr val="bg1"/>
                </a:solidFill>
              </a:rPr>
              <a:t> </a:t>
            </a:r>
            <a:r>
              <a:rPr lang="en-ZA" sz="5400" dirty="0" err="1" smtClean="0">
                <a:solidFill>
                  <a:schemeClr val="bg1"/>
                </a:solidFill>
              </a:rPr>
              <a:t>Boeke</a:t>
            </a:r>
            <a:endParaRPr lang="en-ZA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7729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  <a:ln w="2540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ZA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 WET</a:t>
            </a:r>
            <a:endParaRPr lang="en-ZA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6326944" y="2053273"/>
            <a:ext cx="3872133" cy="3644142"/>
          </a:xfrm>
          <a:solidFill>
            <a:srgbClr val="A66BD3"/>
          </a:solidFill>
          <a:ln w="25400">
            <a:solidFill>
              <a:schemeClr val="tx1"/>
            </a:solidFill>
          </a:ln>
        </p:spPr>
        <p:txBody>
          <a:bodyPr/>
          <a:lstStyle/>
          <a:p>
            <a:r>
              <a:rPr lang="en-ZA" sz="3600" b="1" dirty="0" smtClean="0">
                <a:solidFill>
                  <a:schemeClr val="bg1"/>
                </a:solidFill>
              </a:rPr>
              <a:t>Genesis</a:t>
            </a:r>
          </a:p>
          <a:p>
            <a:r>
              <a:rPr lang="en-ZA" sz="3600" b="1" dirty="0" err="1" smtClean="0">
                <a:solidFill>
                  <a:schemeClr val="bg1"/>
                </a:solidFill>
              </a:rPr>
              <a:t>Eksodus</a:t>
            </a:r>
            <a:endParaRPr lang="en-ZA" sz="3600" b="1" dirty="0" smtClean="0">
              <a:solidFill>
                <a:schemeClr val="bg1"/>
              </a:solidFill>
            </a:endParaRPr>
          </a:p>
          <a:p>
            <a:r>
              <a:rPr lang="en-ZA" sz="3600" b="1" dirty="0" err="1" smtClean="0">
                <a:solidFill>
                  <a:schemeClr val="bg1"/>
                </a:solidFill>
              </a:rPr>
              <a:t>Levitikus</a:t>
            </a:r>
            <a:endParaRPr lang="en-ZA" sz="3600" b="1" dirty="0" smtClean="0">
              <a:solidFill>
                <a:schemeClr val="bg1"/>
              </a:solidFill>
            </a:endParaRPr>
          </a:p>
          <a:p>
            <a:r>
              <a:rPr lang="en-ZA" sz="3600" b="1" dirty="0" smtClean="0">
                <a:solidFill>
                  <a:schemeClr val="bg1"/>
                </a:solidFill>
              </a:rPr>
              <a:t>Numeri</a:t>
            </a:r>
          </a:p>
          <a:p>
            <a:r>
              <a:rPr lang="en-ZA" sz="3600" b="1" dirty="0" err="1" smtClean="0">
                <a:solidFill>
                  <a:schemeClr val="bg1"/>
                </a:solidFill>
              </a:rPr>
              <a:t>Deuteronomium</a:t>
            </a:r>
            <a:endParaRPr lang="en-ZA" sz="3600" b="1" dirty="0" smtClean="0">
              <a:solidFill>
                <a:schemeClr val="bg1"/>
              </a:solidFill>
            </a:endParaRPr>
          </a:p>
          <a:p>
            <a:endParaRPr lang="en-ZA" dirty="0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070516"/>
            <a:ext cx="4351338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9195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C00000"/>
          </a:solidFill>
          <a:ln w="2540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ZA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GESKIEDENIS</a:t>
            </a:r>
            <a:endParaRPr lang="en-ZA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5027289" y="1986166"/>
            <a:ext cx="2920957" cy="4006671"/>
          </a:xfrm>
          <a:solidFill>
            <a:schemeClr val="accent6">
              <a:lumMod val="75000"/>
            </a:schemeClr>
          </a:solidFill>
          <a:ln w="2540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ZA" sz="3600" b="1" dirty="0" err="1" smtClean="0">
                <a:solidFill>
                  <a:schemeClr val="bg1"/>
                </a:solidFill>
              </a:rPr>
              <a:t>Josua</a:t>
            </a:r>
            <a:endParaRPr lang="en-ZA" sz="3600" b="1" dirty="0" smtClean="0">
              <a:solidFill>
                <a:schemeClr val="bg1"/>
              </a:solidFill>
            </a:endParaRPr>
          </a:p>
          <a:p>
            <a:r>
              <a:rPr lang="en-ZA" sz="3600" b="1" dirty="0" err="1" smtClean="0">
                <a:solidFill>
                  <a:schemeClr val="bg1"/>
                </a:solidFill>
              </a:rPr>
              <a:t>Rigters</a:t>
            </a:r>
            <a:endParaRPr lang="en-ZA" sz="3600" b="1" dirty="0" smtClean="0">
              <a:solidFill>
                <a:schemeClr val="bg1"/>
              </a:solidFill>
            </a:endParaRPr>
          </a:p>
          <a:p>
            <a:r>
              <a:rPr lang="en-ZA" sz="3600" b="1" dirty="0" smtClean="0">
                <a:solidFill>
                  <a:schemeClr val="bg1"/>
                </a:solidFill>
              </a:rPr>
              <a:t>Rut</a:t>
            </a:r>
          </a:p>
          <a:p>
            <a:r>
              <a:rPr lang="en-ZA" sz="3600" b="1" dirty="0" smtClean="0">
                <a:solidFill>
                  <a:schemeClr val="bg1"/>
                </a:solidFill>
              </a:rPr>
              <a:t>1 Samuel</a:t>
            </a:r>
          </a:p>
          <a:p>
            <a:r>
              <a:rPr lang="en-ZA" sz="3600" b="1" dirty="0" smtClean="0">
                <a:solidFill>
                  <a:schemeClr val="bg1"/>
                </a:solidFill>
              </a:rPr>
              <a:t>2 Samuel</a:t>
            </a:r>
          </a:p>
          <a:p>
            <a:r>
              <a:rPr lang="en-ZA" sz="3600" b="1" dirty="0" smtClean="0">
                <a:solidFill>
                  <a:schemeClr val="bg1"/>
                </a:solidFill>
              </a:rPr>
              <a:t>1 </a:t>
            </a:r>
            <a:r>
              <a:rPr lang="en-ZA" sz="3600" b="1" dirty="0" err="1" smtClean="0">
                <a:solidFill>
                  <a:schemeClr val="bg1"/>
                </a:solidFill>
              </a:rPr>
              <a:t>Konings</a:t>
            </a:r>
            <a:endParaRPr lang="en-ZA" sz="3600" b="1" dirty="0" smtClean="0">
              <a:solidFill>
                <a:schemeClr val="bg1"/>
              </a:solidFill>
            </a:endParaRPr>
          </a:p>
          <a:p>
            <a:endParaRPr lang="en-ZA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8147196" y="1986166"/>
            <a:ext cx="3021993" cy="4006671"/>
          </a:xfrm>
          <a:solidFill>
            <a:schemeClr val="accent6">
              <a:lumMod val="75000"/>
            </a:schemeClr>
          </a:solidFill>
          <a:ln w="25400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n-ZA" sz="3600" b="1" dirty="0" smtClean="0">
                <a:solidFill>
                  <a:schemeClr val="bg1"/>
                </a:solidFill>
              </a:rPr>
              <a:t>2 </a:t>
            </a:r>
            <a:r>
              <a:rPr lang="en-ZA" sz="3600" b="1" dirty="0" err="1" smtClean="0">
                <a:solidFill>
                  <a:schemeClr val="bg1"/>
                </a:solidFill>
              </a:rPr>
              <a:t>Konings</a:t>
            </a:r>
            <a:endParaRPr lang="en-ZA" sz="3600" b="1" dirty="0" smtClean="0">
              <a:solidFill>
                <a:schemeClr val="bg1"/>
              </a:solidFill>
            </a:endParaRPr>
          </a:p>
          <a:p>
            <a:r>
              <a:rPr lang="en-ZA" sz="3600" b="1" dirty="0" smtClean="0">
                <a:solidFill>
                  <a:schemeClr val="bg1"/>
                </a:solidFill>
              </a:rPr>
              <a:t>1 </a:t>
            </a:r>
            <a:r>
              <a:rPr lang="en-ZA" sz="3600" b="1" dirty="0" err="1" smtClean="0">
                <a:solidFill>
                  <a:schemeClr val="bg1"/>
                </a:solidFill>
              </a:rPr>
              <a:t>Kronieke</a:t>
            </a:r>
            <a:endParaRPr lang="en-ZA" sz="3600" b="1" dirty="0" smtClean="0">
              <a:solidFill>
                <a:schemeClr val="bg1"/>
              </a:solidFill>
            </a:endParaRPr>
          </a:p>
          <a:p>
            <a:r>
              <a:rPr lang="en-ZA" sz="3600" b="1" dirty="0" smtClean="0">
                <a:solidFill>
                  <a:schemeClr val="bg1"/>
                </a:solidFill>
              </a:rPr>
              <a:t>2 </a:t>
            </a:r>
            <a:r>
              <a:rPr lang="en-ZA" sz="3600" b="1" dirty="0" err="1" smtClean="0">
                <a:solidFill>
                  <a:schemeClr val="bg1"/>
                </a:solidFill>
              </a:rPr>
              <a:t>Kronieke</a:t>
            </a:r>
            <a:r>
              <a:rPr lang="en-ZA" sz="3600" b="1" dirty="0" smtClean="0">
                <a:solidFill>
                  <a:schemeClr val="bg1"/>
                </a:solidFill>
              </a:rPr>
              <a:t> </a:t>
            </a:r>
          </a:p>
          <a:p>
            <a:r>
              <a:rPr lang="en-ZA" sz="3600" b="1" dirty="0" err="1" smtClean="0">
                <a:solidFill>
                  <a:schemeClr val="bg1"/>
                </a:solidFill>
              </a:rPr>
              <a:t>Esra</a:t>
            </a:r>
            <a:endParaRPr lang="en-ZA" sz="3600" b="1" dirty="0" smtClean="0">
              <a:solidFill>
                <a:schemeClr val="bg1"/>
              </a:solidFill>
            </a:endParaRPr>
          </a:p>
          <a:p>
            <a:r>
              <a:rPr lang="en-ZA" sz="3600" b="1" dirty="0" err="1" smtClean="0">
                <a:solidFill>
                  <a:schemeClr val="bg1"/>
                </a:solidFill>
              </a:rPr>
              <a:t>Nehemia</a:t>
            </a:r>
            <a:endParaRPr lang="en-ZA" sz="3600" b="1" dirty="0" smtClean="0">
              <a:solidFill>
                <a:schemeClr val="bg1"/>
              </a:solidFill>
            </a:endParaRPr>
          </a:p>
          <a:p>
            <a:r>
              <a:rPr lang="en-ZA" sz="3600" b="1" dirty="0" smtClean="0">
                <a:solidFill>
                  <a:schemeClr val="bg1"/>
                </a:solidFill>
              </a:rPr>
              <a:t>Ester</a:t>
            </a:r>
            <a:endParaRPr lang="en-ZA" sz="3600" b="1" dirty="0">
              <a:solidFill>
                <a:schemeClr val="bg1"/>
              </a:solidFill>
            </a:endParaRPr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519" y="1690688"/>
            <a:ext cx="4302820" cy="3879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0302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C715"/>
          </a:solidFill>
          <a:ln w="2540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ZA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GEDIGTE</a:t>
            </a:r>
            <a:endParaRPr lang="en-ZA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6185394" y="2313706"/>
            <a:ext cx="4732308" cy="3665060"/>
          </a:xfrm>
          <a:solidFill>
            <a:srgbClr val="C00000"/>
          </a:solidFill>
          <a:ln w="2540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ZA" sz="3600" b="1" dirty="0" smtClean="0">
                <a:solidFill>
                  <a:schemeClr val="bg1"/>
                </a:solidFill>
              </a:rPr>
              <a:t>Job</a:t>
            </a:r>
          </a:p>
          <a:p>
            <a:r>
              <a:rPr lang="en-ZA" sz="3600" b="1" dirty="0" smtClean="0">
                <a:solidFill>
                  <a:schemeClr val="bg1"/>
                </a:solidFill>
              </a:rPr>
              <a:t>Psalm</a:t>
            </a:r>
          </a:p>
          <a:p>
            <a:r>
              <a:rPr lang="en-ZA" sz="3600" b="1" dirty="0" err="1" smtClean="0">
                <a:solidFill>
                  <a:schemeClr val="bg1"/>
                </a:solidFill>
              </a:rPr>
              <a:t>Spreuke</a:t>
            </a:r>
            <a:endParaRPr lang="en-ZA" sz="3600" b="1" dirty="0" smtClean="0">
              <a:solidFill>
                <a:schemeClr val="bg1"/>
              </a:solidFill>
            </a:endParaRPr>
          </a:p>
          <a:p>
            <a:r>
              <a:rPr lang="en-ZA" sz="3600" b="1" dirty="0" err="1" smtClean="0">
                <a:solidFill>
                  <a:schemeClr val="bg1"/>
                </a:solidFill>
              </a:rPr>
              <a:t>Prediker</a:t>
            </a:r>
            <a:endParaRPr lang="en-ZA" sz="3600" b="1" dirty="0" smtClean="0">
              <a:solidFill>
                <a:schemeClr val="bg1"/>
              </a:solidFill>
            </a:endParaRPr>
          </a:p>
          <a:p>
            <a:r>
              <a:rPr lang="en-ZA" sz="3600" b="1" dirty="0" err="1" smtClean="0">
                <a:solidFill>
                  <a:schemeClr val="bg1"/>
                </a:solidFill>
              </a:rPr>
              <a:t>Hooglied</a:t>
            </a:r>
            <a:r>
              <a:rPr lang="en-ZA" sz="3600" b="1" dirty="0" smtClean="0">
                <a:solidFill>
                  <a:schemeClr val="bg1"/>
                </a:solidFill>
              </a:rPr>
              <a:t> van </a:t>
            </a:r>
            <a:r>
              <a:rPr lang="en-ZA" sz="3600" b="1" dirty="0" err="1" smtClean="0">
                <a:solidFill>
                  <a:schemeClr val="bg1"/>
                </a:solidFill>
              </a:rPr>
              <a:t>Salomo</a:t>
            </a:r>
            <a:endParaRPr lang="en-ZA" sz="3600" b="1" dirty="0">
              <a:solidFill>
                <a:schemeClr val="bg1"/>
              </a:solidFill>
            </a:endParaRPr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944" y="1825625"/>
            <a:ext cx="4620065" cy="4620065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442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75000"/>
            </a:schemeClr>
          </a:solidFill>
          <a:ln w="25400">
            <a:solidFill>
              <a:srgbClr val="000000"/>
            </a:solidFill>
          </a:ln>
        </p:spPr>
        <p:txBody>
          <a:bodyPr>
            <a:normAutofit/>
          </a:bodyPr>
          <a:lstStyle/>
          <a:p>
            <a:r>
              <a:rPr lang="en-ZA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GROOT PROFETE</a:t>
            </a:r>
            <a:endParaRPr lang="en-ZA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5232547" y="1825625"/>
            <a:ext cx="5346358" cy="3060129"/>
          </a:xfrm>
          <a:solidFill>
            <a:schemeClr val="accent4">
              <a:lumMod val="75000"/>
            </a:schemeClr>
          </a:solidFill>
          <a:ln w="25400">
            <a:solidFill>
              <a:srgbClr val="000000"/>
            </a:solidFill>
          </a:ln>
        </p:spPr>
        <p:txBody>
          <a:bodyPr>
            <a:normAutofit lnSpcReduction="10000"/>
          </a:bodyPr>
          <a:lstStyle/>
          <a:p>
            <a:r>
              <a:rPr lang="en-ZA" sz="3600" b="1" dirty="0" err="1" smtClean="0">
                <a:solidFill>
                  <a:schemeClr val="bg1"/>
                </a:solidFill>
              </a:rPr>
              <a:t>Jesaja</a:t>
            </a:r>
            <a:endParaRPr lang="en-ZA" sz="3600" b="1" dirty="0" smtClean="0">
              <a:solidFill>
                <a:schemeClr val="bg1"/>
              </a:solidFill>
            </a:endParaRPr>
          </a:p>
          <a:p>
            <a:r>
              <a:rPr lang="en-ZA" sz="3600" b="1" dirty="0" err="1" smtClean="0">
                <a:solidFill>
                  <a:schemeClr val="bg1"/>
                </a:solidFill>
              </a:rPr>
              <a:t>Jeremia</a:t>
            </a:r>
            <a:endParaRPr lang="en-ZA" sz="3600" b="1" dirty="0" smtClean="0">
              <a:solidFill>
                <a:schemeClr val="bg1"/>
              </a:solidFill>
            </a:endParaRPr>
          </a:p>
          <a:p>
            <a:r>
              <a:rPr lang="en-ZA" sz="3600" b="1" dirty="0" err="1" smtClean="0">
                <a:solidFill>
                  <a:schemeClr val="bg1"/>
                </a:solidFill>
              </a:rPr>
              <a:t>Klaagliedere</a:t>
            </a:r>
            <a:r>
              <a:rPr lang="en-ZA" sz="3600" b="1" dirty="0" smtClean="0">
                <a:solidFill>
                  <a:schemeClr val="bg1"/>
                </a:solidFill>
              </a:rPr>
              <a:t> van </a:t>
            </a:r>
            <a:r>
              <a:rPr lang="en-ZA" sz="3600" b="1" dirty="0" err="1" smtClean="0">
                <a:solidFill>
                  <a:schemeClr val="bg1"/>
                </a:solidFill>
              </a:rPr>
              <a:t>Jeremia</a:t>
            </a:r>
            <a:endParaRPr lang="en-ZA" sz="3600" b="1" dirty="0" smtClean="0">
              <a:solidFill>
                <a:schemeClr val="bg1"/>
              </a:solidFill>
            </a:endParaRPr>
          </a:p>
          <a:p>
            <a:r>
              <a:rPr lang="en-ZA" sz="3600" b="1" dirty="0" err="1" smtClean="0">
                <a:solidFill>
                  <a:schemeClr val="bg1"/>
                </a:solidFill>
              </a:rPr>
              <a:t>Esegiël</a:t>
            </a:r>
            <a:endParaRPr lang="en-ZA" sz="3600" b="1" dirty="0" smtClean="0">
              <a:solidFill>
                <a:schemeClr val="bg1"/>
              </a:solidFill>
            </a:endParaRPr>
          </a:p>
          <a:p>
            <a:r>
              <a:rPr lang="en-ZA" sz="3600" b="1" dirty="0" err="1" smtClean="0">
                <a:solidFill>
                  <a:schemeClr val="bg1"/>
                </a:solidFill>
              </a:rPr>
              <a:t>Daniël</a:t>
            </a:r>
            <a:endParaRPr lang="en-ZA" sz="3600" b="1" dirty="0">
              <a:solidFill>
                <a:schemeClr val="bg1"/>
              </a:solidFill>
            </a:endParaRPr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72" y="4885754"/>
            <a:ext cx="10881256" cy="1366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1584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8080"/>
          </a:solidFill>
          <a:ln w="25400">
            <a:solidFill>
              <a:srgbClr val="000000"/>
            </a:solidFill>
          </a:ln>
        </p:spPr>
        <p:txBody>
          <a:bodyPr>
            <a:normAutofit/>
          </a:bodyPr>
          <a:lstStyle/>
          <a:p>
            <a:r>
              <a:rPr lang="en-ZA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KLEIN PROFETE</a:t>
            </a:r>
            <a:endParaRPr lang="en-ZA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6172200" y="1856427"/>
            <a:ext cx="5181600" cy="4351338"/>
          </a:xfrm>
          <a:solidFill>
            <a:srgbClr val="336699"/>
          </a:solidFill>
          <a:ln w="25400">
            <a:solidFill>
              <a:srgbClr val="000000"/>
            </a:solidFill>
          </a:ln>
        </p:spPr>
        <p:txBody>
          <a:bodyPr>
            <a:normAutofit/>
          </a:bodyPr>
          <a:lstStyle/>
          <a:p>
            <a:r>
              <a:rPr lang="en-ZA" sz="3600" b="1" dirty="0" smtClean="0">
                <a:solidFill>
                  <a:schemeClr val="bg1"/>
                </a:solidFill>
              </a:rPr>
              <a:t>Hosea</a:t>
            </a:r>
          </a:p>
          <a:p>
            <a:r>
              <a:rPr lang="en-ZA" sz="3600" b="1" dirty="0" err="1" smtClean="0">
                <a:solidFill>
                  <a:schemeClr val="bg1"/>
                </a:solidFill>
              </a:rPr>
              <a:t>Joël</a:t>
            </a:r>
            <a:endParaRPr lang="en-ZA" sz="3600" b="1" dirty="0" smtClean="0">
              <a:solidFill>
                <a:schemeClr val="bg1"/>
              </a:solidFill>
            </a:endParaRPr>
          </a:p>
          <a:p>
            <a:r>
              <a:rPr lang="en-ZA" sz="3600" b="1" dirty="0" smtClean="0">
                <a:solidFill>
                  <a:schemeClr val="bg1"/>
                </a:solidFill>
              </a:rPr>
              <a:t>Amos</a:t>
            </a:r>
          </a:p>
          <a:p>
            <a:r>
              <a:rPr lang="en-ZA" sz="3600" b="1" dirty="0" err="1" smtClean="0">
                <a:solidFill>
                  <a:schemeClr val="bg1"/>
                </a:solidFill>
              </a:rPr>
              <a:t>Obadja</a:t>
            </a:r>
            <a:endParaRPr lang="en-ZA" sz="3600" b="1" dirty="0" smtClean="0">
              <a:solidFill>
                <a:schemeClr val="bg1"/>
              </a:solidFill>
            </a:endParaRPr>
          </a:p>
          <a:p>
            <a:r>
              <a:rPr lang="en-ZA" sz="3600" b="1" dirty="0" err="1" smtClean="0">
                <a:solidFill>
                  <a:schemeClr val="bg1"/>
                </a:solidFill>
              </a:rPr>
              <a:t>Jona</a:t>
            </a:r>
            <a:endParaRPr lang="en-ZA" sz="3600" b="1" dirty="0" smtClean="0">
              <a:solidFill>
                <a:schemeClr val="bg1"/>
              </a:solidFill>
            </a:endParaRPr>
          </a:p>
          <a:p>
            <a:r>
              <a:rPr lang="en-ZA" sz="3600" b="1" dirty="0" err="1" smtClean="0">
                <a:solidFill>
                  <a:schemeClr val="bg1"/>
                </a:solidFill>
              </a:rPr>
              <a:t>Miga</a:t>
            </a:r>
            <a:endParaRPr lang="en-ZA" sz="3600" b="1" dirty="0" smtClean="0">
              <a:solidFill>
                <a:schemeClr val="bg1"/>
              </a:solidFill>
            </a:endParaRPr>
          </a:p>
          <a:p>
            <a:endParaRPr lang="en-ZA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8763000" y="1856427"/>
            <a:ext cx="5181600" cy="6226744"/>
          </a:xfrm>
        </p:spPr>
        <p:txBody>
          <a:bodyPr>
            <a:normAutofit/>
          </a:bodyPr>
          <a:lstStyle/>
          <a:p>
            <a:r>
              <a:rPr lang="en-ZA" sz="3600" b="1" dirty="0" smtClean="0">
                <a:solidFill>
                  <a:schemeClr val="bg1"/>
                </a:solidFill>
              </a:rPr>
              <a:t>Nahum</a:t>
            </a:r>
          </a:p>
          <a:p>
            <a:r>
              <a:rPr lang="en-ZA" sz="3600" b="1" dirty="0" err="1" smtClean="0">
                <a:solidFill>
                  <a:schemeClr val="bg1"/>
                </a:solidFill>
              </a:rPr>
              <a:t>Habakuk</a:t>
            </a:r>
            <a:endParaRPr lang="en-ZA" sz="3600" b="1" dirty="0" smtClean="0">
              <a:solidFill>
                <a:schemeClr val="bg1"/>
              </a:solidFill>
            </a:endParaRPr>
          </a:p>
          <a:p>
            <a:r>
              <a:rPr lang="en-ZA" sz="3600" b="1" dirty="0" err="1" smtClean="0">
                <a:solidFill>
                  <a:schemeClr val="bg1"/>
                </a:solidFill>
              </a:rPr>
              <a:t>Sefanja</a:t>
            </a:r>
            <a:endParaRPr lang="en-ZA" sz="3600" b="1" dirty="0" smtClean="0">
              <a:solidFill>
                <a:schemeClr val="bg1"/>
              </a:solidFill>
            </a:endParaRPr>
          </a:p>
          <a:p>
            <a:r>
              <a:rPr lang="en-ZA" sz="3600" b="1" dirty="0" smtClean="0">
                <a:solidFill>
                  <a:schemeClr val="bg1"/>
                </a:solidFill>
              </a:rPr>
              <a:t>Haggai</a:t>
            </a:r>
          </a:p>
          <a:p>
            <a:r>
              <a:rPr lang="en-ZA" sz="3600" b="1" dirty="0" err="1" smtClean="0">
                <a:solidFill>
                  <a:schemeClr val="bg1"/>
                </a:solidFill>
              </a:rPr>
              <a:t>Sagaria</a:t>
            </a:r>
            <a:endParaRPr lang="en-ZA" sz="3600" b="1" dirty="0" smtClean="0">
              <a:solidFill>
                <a:schemeClr val="bg1"/>
              </a:solidFill>
            </a:endParaRPr>
          </a:p>
          <a:p>
            <a:r>
              <a:rPr lang="en-ZA" sz="3600" b="1" dirty="0" err="1" smtClean="0">
                <a:solidFill>
                  <a:schemeClr val="bg1"/>
                </a:solidFill>
              </a:rPr>
              <a:t>Maleagi</a:t>
            </a:r>
            <a:endParaRPr lang="en-ZA" sz="3600" b="1" dirty="0" smtClean="0">
              <a:solidFill>
                <a:schemeClr val="bg1"/>
              </a:solidFill>
            </a:endParaRPr>
          </a:p>
          <a:p>
            <a:endParaRPr lang="en-ZA" dirty="0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023" y="1498742"/>
            <a:ext cx="4954683" cy="4954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1823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63</Words>
  <Application>Microsoft Office PowerPoint</Application>
  <PresentationFormat>Widescreen</PresentationFormat>
  <Paragraphs>46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Ou Testament</vt:lpstr>
      <vt:lpstr>DIE WET</vt:lpstr>
      <vt:lpstr>GESKIEDENIS</vt:lpstr>
      <vt:lpstr>GEDIGTE</vt:lpstr>
      <vt:lpstr>GROOT PROFETE</vt:lpstr>
      <vt:lpstr>KLEIN PROFETE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 Testament</dc:title>
  <dc:creator>Annatjie Stander</dc:creator>
  <cp:lastModifiedBy>Annatjie Stander</cp:lastModifiedBy>
  <cp:revision>5</cp:revision>
  <dcterms:created xsi:type="dcterms:W3CDTF">2018-05-20T17:57:57Z</dcterms:created>
  <dcterms:modified xsi:type="dcterms:W3CDTF">2018-05-20T18:32:38Z</dcterms:modified>
</cp:coreProperties>
</file>