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3" r:id="rId2"/>
    <p:sldId id="271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3" r:id="rId12"/>
    <p:sldId id="275" r:id="rId13"/>
    <p:sldId id="276" r:id="rId14"/>
    <p:sldId id="277" r:id="rId15"/>
    <p:sldId id="280" r:id="rId16"/>
    <p:sldId id="281" r:id="rId17"/>
    <p:sldId id="282" r:id="rId18"/>
    <p:sldId id="283" r:id="rId19"/>
    <p:sldId id="286" r:id="rId20"/>
    <p:sldId id="289" r:id="rId21"/>
    <p:sldId id="290" r:id="rId22"/>
    <p:sldId id="291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F0F44B1-4EAA-4C40-8508-986029B0E9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3282A7C6-CF1E-4C68-A744-9C1A713EDE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D11388D-E5E8-48B4-AF68-2A25BB11B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EAEA-659A-4382-8830-6079A3270271}" type="datetimeFigureOut">
              <a:rPr lang="en-ZA" smtClean="0"/>
              <a:t>2018/05/09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E83AF54-A63B-46C2-995B-AD05FBFCC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D0F29C1-0B4B-4954-84C8-6944D5206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4ACD-F9DE-440D-AB69-4A907613B75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48537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F0E9D41-3F3C-45DD-8F8F-4124E9EF1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2399B29-DB1E-4EF3-B1A9-9977365B9E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B8112B4-F2AA-421C-BD00-B94B7E73F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EAEA-659A-4382-8830-6079A3270271}" type="datetimeFigureOut">
              <a:rPr lang="en-ZA" smtClean="0"/>
              <a:t>2018/05/09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DBAAA26-38A6-414A-9201-5F8DA1464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9836986-810E-43A8-AF36-331B49187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4ACD-F9DE-440D-AB69-4A907613B75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41807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C0DFEC6-681A-46DB-BC0E-077DFE76E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A83CCBC-3394-46F2-8B92-5D2AD5DA11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482FB42-4478-4AB3-8DB2-2BC7620F0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EAEA-659A-4382-8830-6079A3270271}" type="datetimeFigureOut">
              <a:rPr lang="en-ZA" smtClean="0"/>
              <a:t>2018/05/09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698E196-E480-45F1-9EB2-910C98E60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840178F-C9BA-4DF5-B830-007CC905E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4ACD-F9DE-440D-AB69-4A907613B75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69619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C2DEF01-090A-4B06-8DF7-F2F379D59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DA2C558-8B75-4C2F-898B-C1EA41B0A0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A6BF1D9-EE09-418E-A2CE-862351B358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1363047-E5CC-455E-9020-E576D89DF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EAEA-659A-4382-8830-6079A3270271}" type="datetimeFigureOut">
              <a:rPr lang="en-ZA" smtClean="0"/>
              <a:t>2018/05/09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15801FA-6EAA-45E1-A96E-4D5968E60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F5A6EB0-A520-48FC-8A2E-A9C2D0F5A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4ACD-F9DE-440D-AB69-4A907613B75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16515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4B06D1E-908C-4E4D-AECA-54877AA2D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F63AD33-BD84-453A-A103-F1F579427C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2087681-45FD-463E-A71F-1E92DB245F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2C4EB1C0-59F1-4EBF-A66A-C0EACC1AAB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2BA3A998-6987-4676-9789-9EA3771BF2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9EAE9FAB-E007-4707-95EE-A0B7A5F90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EAEA-659A-4382-8830-6079A3270271}" type="datetimeFigureOut">
              <a:rPr lang="en-ZA" smtClean="0"/>
              <a:t>2018/05/09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B5424C7D-03AA-4003-9A53-CDA657BBB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137DB13F-7675-4B86-9941-84B78FB8C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4ACD-F9DE-440D-AB69-4A907613B75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33435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AB582F3-00C9-4834-8A03-200055A24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3D38D68D-AE53-4BC0-B553-7FBF58C6C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EAEA-659A-4382-8830-6079A3270271}" type="datetimeFigureOut">
              <a:rPr lang="en-ZA" smtClean="0"/>
              <a:t>2018/05/09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89C8F1F-5FAB-4EFE-9C06-DD76F8BD5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F8763997-C298-4849-92E5-820EF1D2F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4ACD-F9DE-440D-AB69-4A907613B75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55596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4ADD495D-652A-43EC-BFD7-1D348115F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EAEA-659A-4382-8830-6079A3270271}" type="datetimeFigureOut">
              <a:rPr lang="en-ZA" smtClean="0"/>
              <a:t>2018/05/09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036DF2CE-06E4-4BB1-A071-70AF9A7E8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CA035B3-162B-4A9B-B7CA-E177A8200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4ACD-F9DE-440D-AB69-4A907613B75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5108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4B6A2CA-4DBF-4037-9992-AB8ED39C8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2BC00B8-9E3D-4601-B498-2C4D9228B2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644DE187-DFBD-4BE9-9BC5-341631B4CF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53DF3F5-4E28-4268-9D0F-01D95DA7C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EAEA-659A-4382-8830-6079A3270271}" type="datetimeFigureOut">
              <a:rPr lang="en-ZA" smtClean="0"/>
              <a:t>2018/05/09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02A781E-1B63-4984-9568-FCF59B086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811E39E-8F46-4037-94FF-8B8E80BB7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4ACD-F9DE-440D-AB69-4A907613B75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19788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EB1F3B-BE59-493D-997B-297E840EB6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9B440E63-FF48-4E32-9C75-CB4E48C69D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5119F16-CDCA-4CCA-95CA-36BBAA8F03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00857B0-A6B2-4EB1-956E-059684DB9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EAEA-659A-4382-8830-6079A3270271}" type="datetimeFigureOut">
              <a:rPr lang="en-ZA" smtClean="0"/>
              <a:t>2018/05/09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AEBF6AE-137B-4CEE-A5FC-A6E5AA176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1B969C1-5DA7-4141-8ABB-4A61D13D9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4ACD-F9DE-440D-AB69-4A907613B75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8612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511BA2-BC5B-44C5-B1A3-F30192683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A8BD34A-82FF-4117-AE6B-9A691CC2B7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F795DD2-8BFB-40E4-8718-D6C7B0138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EAEA-659A-4382-8830-6079A3270271}" type="datetimeFigureOut">
              <a:rPr lang="en-ZA" smtClean="0"/>
              <a:t>2018/05/09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C54B92A-7E4A-4B4E-8FFB-D51A5DA71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BE66462-A733-4646-AE96-50E07CA76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4ACD-F9DE-440D-AB69-4A907613B75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66354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A581A2F0-1501-49D5-A613-48509CB4C7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831E00D-D3CB-44E0-A3E4-5984A8D329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E9CB3A8-67D3-4F9F-AC79-2A1AE6E9B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EAEA-659A-4382-8830-6079A3270271}" type="datetimeFigureOut">
              <a:rPr lang="en-ZA" smtClean="0"/>
              <a:t>2018/05/09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3BD69A7-C00F-4952-915F-BE3CB50EF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7403EEA-11DB-4EC7-B470-E70F31EE5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4ACD-F9DE-440D-AB69-4A907613B75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18134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2A31C8E4-1A99-43D2-AE3D-324C3B320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45A53D4-8AEB-456B-B916-18647B3300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0A297F1-D372-43F3-921A-B686BE8BC8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23EAEA-659A-4382-8830-6079A3270271}" type="datetimeFigureOut">
              <a:rPr lang="en-ZA" smtClean="0"/>
              <a:t>2018/05/09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5BEAADE-0CBC-46F8-94C7-2A80478D48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5E337A2-91E8-4F46-A77F-189518521C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BE4ACD-F9DE-440D-AB69-4A907613B75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78260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1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gif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2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g"/><Relationship Id="rId5" Type="http://schemas.openxmlformats.org/officeDocument/2006/relationships/image" Target="../media/image27.gif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jp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52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5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5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4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5.png"/><Relationship Id="rId4" Type="http://schemas.openxmlformats.org/officeDocument/2006/relationships/image" Target="../media/image55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5.png"/><Relationship Id="rId7" Type="http://schemas.openxmlformats.org/officeDocument/2006/relationships/image" Target="../media/image12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2.jpg"/><Relationship Id="rId4" Type="http://schemas.openxmlformats.org/officeDocument/2006/relationships/image" Target="../media/image7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png"/><Relationship Id="rId4" Type="http://schemas.openxmlformats.org/officeDocument/2006/relationships/image" Target="../media/image7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jp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33378" y="759655"/>
            <a:ext cx="8679766" cy="28135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err="1" smtClean="0">
                <a:solidFill>
                  <a:schemeClr val="accent5">
                    <a:lumMod val="75000"/>
                  </a:schemeClr>
                </a:solidFill>
              </a:rPr>
              <a:t>Ou</a:t>
            </a:r>
            <a:r>
              <a:rPr lang="en-ZA" sz="6600" b="1" dirty="0" smtClean="0">
                <a:solidFill>
                  <a:schemeClr val="accent5">
                    <a:lumMod val="75000"/>
                  </a:schemeClr>
                </a:solidFill>
              </a:rPr>
              <a:t> Testament </a:t>
            </a:r>
          </a:p>
          <a:p>
            <a:pPr algn="ctr"/>
            <a:r>
              <a:rPr lang="en-ZA" sz="6600" b="1" dirty="0" smtClean="0">
                <a:solidFill>
                  <a:schemeClr val="accent5">
                    <a:lumMod val="75000"/>
                  </a:schemeClr>
                </a:solidFill>
              </a:rPr>
              <a:t>Emoji </a:t>
            </a:r>
            <a:r>
              <a:rPr lang="en-ZA" sz="6600" b="1" dirty="0" err="1" smtClean="0">
                <a:solidFill>
                  <a:schemeClr val="accent5">
                    <a:lumMod val="75000"/>
                  </a:schemeClr>
                </a:solidFill>
              </a:rPr>
              <a:t>Speletjie</a:t>
            </a:r>
            <a:endParaRPr lang="en-ZA" sz="6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1075" y="3065120"/>
            <a:ext cx="3676015" cy="3461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8269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905" y="1007047"/>
            <a:ext cx="2418540" cy="24185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0836" y="797517"/>
            <a:ext cx="2300784" cy="230078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0236" y="1007047"/>
            <a:ext cx="2369593" cy="236959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510" y="1088670"/>
            <a:ext cx="2438400" cy="24384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9E8CFA5-EAD2-4133-9C4E-3BDEAD6C28BF}"/>
              </a:ext>
            </a:extLst>
          </p:cNvPr>
          <p:cNvSpPr txBox="1"/>
          <p:nvPr/>
        </p:nvSpPr>
        <p:spPr>
          <a:xfrm>
            <a:off x="1716258" y="4917168"/>
            <a:ext cx="832807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Adam </a:t>
            </a:r>
            <a:r>
              <a:rPr lang="en-US" sz="6600" dirty="0" err="1" smtClean="0"/>
              <a:t>en</a:t>
            </a:r>
            <a:r>
              <a:rPr lang="en-US" sz="6600" dirty="0" smtClean="0"/>
              <a:t> Eva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2389095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7E79581-27EB-4438-BC58-DD2395335247}"/>
              </a:ext>
            </a:extLst>
          </p:cNvPr>
          <p:cNvSpPr txBox="1"/>
          <p:nvPr/>
        </p:nvSpPr>
        <p:spPr>
          <a:xfrm>
            <a:off x="1172088" y="4186503"/>
            <a:ext cx="89095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/>
              <a:t>Dawid</a:t>
            </a:r>
            <a:r>
              <a:rPr lang="en-US" sz="6600" dirty="0" smtClean="0"/>
              <a:t> </a:t>
            </a:r>
            <a:r>
              <a:rPr lang="en-US" sz="6600" dirty="0" err="1" smtClean="0"/>
              <a:t>en</a:t>
            </a:r>
            <a:r>
              <a:rPr lang="en-US" sz="6600" dirty="0" smtClean="0"/>
              <a:t> </a:t>
            </a:r>
            <a:r>
              <a:rPr lang="en-US" sz="6600" dirty="0" err="1" smtClean="0"/>
              <a:t>Badseba</a:t>
            </a:r>
            <a:endParaRPr lang="en-ZA" sz="6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882" y="800628"/>
            <a:ext cx="2093724" cy="250284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8602" y="1005938"/>
            <a:ext cx="2168254" cy="214148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852" y="914224"/>
            <a:ext cx="2564642" cy="25646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9581" y="956674"/>
            <a:ext cx="2095500" cy="219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938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1439" y="1516034"/>
            <a:ext cx="1705969" cy="17239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554" y="1435325"/>
            <a:ext cx="1648578" cy="164857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1777" y="1172715"/>
            <a:ext cx="2118948" cy="240789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57E79581-27EB-4438-BC58-DD2395335247}"/>
              </a:ext>
            </a:extLst>
          </p:cNvPr>
          <p:cNvSpPr txBox="1"/>
          <p:nvPr/>
        </p:nvSpPr>
        <p:spPr>
          <a:xfrm>
            <a:off x="1338962" y="4077320"/>
            <a:ext cx="89095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10 </a:t>
            </a:r>
            <a:r>
              <a:rPr lang="en-US" sz="6600" dirty="0" err="1" smtClean="0"/>
              <a:t>Plae</a:t>
            </a:r>
            <a:r>
              <a:rPr lang="en-US" sz="6600" dirty="0" smtClean="0"/>
              <a:t> van </a:t>
            </a:r>
            <a:r>
              <a:rPr lang="en-US" sz="6600" dirty="0" err="1" smtClean="0"/>
              <a:t>Egipte</a:t>
            </a:r>
            <a:endParaRPr lang="en-ZA" sz="66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7408" y="1527783"/>
            <a:ext cx="1712178" cy="171217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377" y="1297671"/>
            <a:ext cx="2438400" cy="2157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923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057" y="974436"/>
            <a:ext cx="2107370" cy="25191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863" y="1213272"/>
            <a:ext cx="2088559" cy="211678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632" y="1317009"/>
            <a:ext cx="1307968" cy="201304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483" y="1106602"/>
            <a:ext cx="2264391" cy="226439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2874" y="1056231"/>
            <a:ext cx="2072896" cy="235556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57E79581-27EB-4438-BC58-DD2395335247}"/>
              </a:ext>
            </a:extLst>
          </p:cNvPr>
          <p:cNvSpPr txBox="1"/>
          <p:nvPr/>
        </p:nvSpPr>
        <p:spPr>
          <a:xfrm>
            <a:off x="1338962" y="4077320"/>
            <a:ext cx="89095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/>
              <a:t>Dawid</a:t>
            </a:r>
            <a:r>
              <a:rPr lang="en-US" sz="6600" dirty="0" smtClean="0"/>
              <a:t> </a:t>
            </a:r>
            <a:r>
              <a:rPr lang="en-US" sz="6600" dirty="0" err="1" smtClean="0"/>
              <a:t>en</a:t>
            </a:r>
            <a:r>
              <a:rPr lang="en-US" sz="6600" dirty="0" smtClean="0"/>
              <a:t> </a:t>
            </a:r>
            <a:r>
              <a:rPr lang="en-US" sz="6600" dirty="0" err="1" smtClean="0"/>
              <a:t>Goliat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4169194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735" y="785315"/>
            <a:ext cx="2815699" cy="21080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5252" y="1056457"/>
            <a:ext cx="1901283" cy="187781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9671" y="1056457"/>
            <a:ext cx="2188191" cy="218819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862" y="1056456"/>
            <a:ext cx="2188191" cy="218819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9188" y="1056455"/>
            <a:ext cx="2035055" cy="203505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57E79581-27EB-4438-BC58-DD2395335247}"/>
              </a:ext>
            </a:extLst>
          </p:cNvPr>
          <p:cNvSpPr txBox="1"/>
          <p:nvPr/>
        </p:nvSpPr>
        <p:spPr>
          <a:xfrm>
            <a:off x="1338962" y="4077320"/>
            <a:ext cx="89095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/>
              <a:t>Daniël</a:t>
            </a:r>
            <a:r>
              <a:rPr lang="en-US" sz="6600" dirty="0" smtClean="0"/>
              <a:t> in die </a:t>
            </a:r>
            <a:r>
              <a:rPr lang="en-US" sz="6600" dirty="0" err="1" smtClean="0"/>
              <a:t>leeukuil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81062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86" y="1227161"/>
            <a:ext cx="2438400" cy="2438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519" y="931461"/>
            <a:ext cx="2624918" cy="262491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802" y="1227161"/>
            <a:ext cx="2227275" cy="225072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7E79581-27EB-4438-BC58-DD2395335247}"/>
              </a:ext>
            </a:extLst>
          </p:cNvPr>
          <p:cNvSpPr txBox="1"/>
          <p:nvPr/>
        </p:nvSpPr>
        <p:spPr>
          <a:xfrm>
            <a:off x="1338962" y="4077320"/>
            <a:ext cx="89095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Die 10 </a:t>
            </a:r>
            <a:r>
              <a:rPr lang="en-US" sz="6600" dirty="0" err="1" smtClean="0"/>
              <a:t>Gebooie</a:t>
            </a:r>
            <a:endParaRPr lang="en-ZA" sz="6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5567" y="1227161"/>
            <a:ext cx="2229111" cy="2229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046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9" y="1493110"/>
            <a:ext cx="1921819" cy="192181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470" y="1735713"/>
            <a:ext cx="1679216" cy="16792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641" y="1423676"/>
            <a:ext cx="1991253" cy="199125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5989" y="1327543"/>
            <a:ext cx="2183518" cy="218351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197" y="2135805"/>
            <a:ext cx="1949791" cy="87903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9532" y="1327543"/>
            <a:ext cx="1690759" cy="192131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57E79581-27EB-4438-BC58-DD2395335247}"/>
              </a:ext>
            </a:extLst>
          </p:cNvPr>
          <p:cNvSpPr txBox="1"/>
          <p:nvPr/>
        </p:nvSpPr>
        <p:spPr>
          <a:xfrm>
            <a:off x="1338962" y="4077320"/>
            <a:ext cx="89095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/>
              <a:t>Kaïn</a:t>
            </a:r>
            <a:r>
              <a:rPr lang="en-US" sz="6600" dirty="0" smtClean="0"/>
              <a:t> </a:t>
            </a:r>
            <a:r>
              <a:rPr lang="en-US" sz="6600" dirty="0" err="1" smtClean="0"/>
              <a:t>en</a:t>
            </a:r>
            <a:r>
              <a:rPr lang="en-US" sz="6600" dirty="0" smtClean="0"/>
              <a:t> Abel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1444345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410" y="1465997"/>
            <a:ext cx="1885666" cy="188566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6993" y="1313455"/>
            <a:ext cx="2095500" cy="21907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2493" y="1392957"/>
            <a:ext cx="2031746" cy="203174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3426" y="1186218"/>
            <a:ext cx="2445224" cy="244522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9478" y="967253"/>
            <a:ext cx="1724025" cy="24574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43" y="1186218"/>
            <a:ext cx="2190750" cy="21907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57E79581-27EB-4438-BC58-DD2395335247}"/>
              </a:ext>
            </a:extLst>
          </p:cNvPr>
          <p:cNvSpPr txBox="1"/>
          <p:nvPr/>
        </p:nvSpPr>
        <p:spPr>
          <a:xfrm>
            <a:off x="1338962" y="4077320"/>
            <a:ext cx="89095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Abraham </a:t>
            </a:r>
            <a:r>
              <a:rPr lang="en-US" sz="6600" dirty="0" err="1" smtClean="0"/>
              <a:t>en</a:t>
            </a:r>
            <a:r>
              <a:rPr lang="en-US" sz="6600" dirty="0" smtClean="0"/>
              <a:t> </a:t>
            </a:r>
            <a:r>
              <a:rPr lang="en-US" sz="6600" dirty="0" err="1" smtClean="0"/>
              <a:t>Isak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1509403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4" y="1031543"/>
            <a:ext cx="2429302" cy="242930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414" y="1337481"/>
            <a:ext cx="2478911" cy="212767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325" y="1419232"/>
            <a:ext cx="2086934" cy="196417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438" y="1427144"/>
            <a:ext cx="1940968" cy="194834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6704" y="1031543"/>
            <a:ext cx="2445224" cy="244522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57E79581-27EB-4438-BC58-DD2395335247}"/>
              </a:ext>
            </a:extLst>
          </p:cNvPr>
          <p:cNvSpPr txBox="1"/>
          <p:nvPr/>
        </p:nvSpPr>
        <p:spPr>
          <a:xfrm>
            <a:off x="1338962" y="4077320"/>
            <a:ext cx="89095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Simson </a:t>
            </a:r>
            <a:r>
              <a:rPr lang="en-US" sz="6600" dirty="0" err="1" smtClean="0"/>
              <a:t>en</a:t>
            </a:r>
            <a:r>
              <a:rPr lang="en-US" sz="6600" dirty="0" smtClean="0"/>
              <a:t> </a:t>
            </a:r>
            <a:r>
              <a:rPr lang="en-US" sz="6600" dirty="0" err="1" smtClean="0"/>
              <a:t>Delila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2294603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9863" y="1066799"/>
            <a:ext cx="1918647" cy="191864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6049" y="1066799"/>
            <a:ext cx="1985892" cy="198589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789" y="1069363"/>
            <a:ext cx="1983328" cy="19833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35" y="1172569"/>
            <a:ext cx="1859507" cy="18595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0220" y="1073764"/>
            <a:ext cx="2057116" cy="205711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7E79581-27EB-4438-BC58-DD2395335247}"/>
              </a:ext>
            </a:extLst>
          </p:cNvPr>
          <p:cNvSpPr txBox="1"/>
          <p:nvPr/>
        </p:nvSpPr>
        <p:spPr>
          <a:xfrm>
            <a:off x="1338962" y="4077320"/>
            <a:ext cx="89095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/>
              <a:t>Noag</a:t>
            </a:r>
            <a:r>
              <a:rPr lang="en-US" sz="6600" dirty="0" smtClean="0"/>
              <a:t> </a:t>
            </a:r>
            <a:r>
              <a:rPr lang="en-US" sz="6600" dirty="0" err="1" smtClean="0"/>
              <a:t>en</a:t>
            </a:r>
            <a:r>
              <a:rPr lang="en-US" sz="6600" dirty="0" smtClean="0"/>
              <a:t> die ark</a:t>
            </a:r>
            <a:endParaRPr lang="en-ZA" sz="66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432" y="966716"/>
            <a:ext cx="2065360" cy="206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029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20" y="1542196"/>
            <a:ext cx="1892414" cy="204033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463" y="1621933"/>
            <a:ext cx="2183017" cy="16343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044" y="1723004"/>
            <a:ext cx="1859531" cy="185953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317" y="1207064"/>
            <a:ext cx="1542823" cy="224205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5850" y="1429092"/>
            <a:ext cx="2020029" cy="202002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7E79581-27EB-4438-BC58-DD2395335247}"/>
              </a:ext>
            </a:extLst>
          </p:cNvPr>
          <p:cNvSpPr txBox="1"/>
          <p:nvPr/>
        </p:nvSpPr>
        <p:spPr>
          <a:xfrm>
            <a:off x="1338962" y="4077320"/>
            <a:ext cx="89095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/>
              <a:t>Koningin</a:t>
            </a:r>
            <a:r>
              <a:rPr lang="en-US" sz="6600" dirty="0" smtClean="0"/>
              <a:t> Ester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3634258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152" y="1445525"/>
            <a:ext cx="2192740" cy="219274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892" y="1463437"/>
            <a:ext cx="2156915" cy="215691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715" y="1709665"/>
            <a:ext cx="1910687" cy="19106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265" y="1589395"/>
            <a:ext cx="1904998" cy="190499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3180" y="1490164"/>
            <a:ext cx="2404423" cy="180010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7E79581-27EB-4438-BC58-DD2395335247}"/>
              </a:ext>
            </a:extLst>
          </p:cNvPr>
          <p:cNvSpPr txBox="1"/>
          <p:nvPr/>
        </p:nvSpPr>
        <p:spPr>
          <a:xfrm>
            <a:off x="1338962" y="4077320"/>
            <a:ext cx="89095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/>
              <a:t>Jona</a:t>
            </a:r>
            <a:r>
              <a:rPr lang="en-US" sz="6600" dirty="0" smtClean="0"/>
              <a:t> </a:t>
            </a:r>
            <a:r>
              <a:rPr lang="en-US" sz="6600" dirty="0" err="1" smtClean="0"/>
              <a:t>en</a:t>
            </a:r>
            <a:r>
              <a:rPr lang="en-US" sz="6600" dirty="0" smtClean="0"/>
              <a:t> die Vis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3397355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407" y="1240808"/>
            <a:ext cx="2438400" cy="2438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6616" y="1417089"/>
            <a:ext cx="2238234" cy="223823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5016" y="1240808"/>
            <a:ext cx="2438400" cy="2438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416" y="1341082"/>
            <a:ext cx="2237852" cy="22378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415" y="1240808"/>
            <a:ext cx="2133600" cy="21336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7E79581-27EB-4438-BC58-DD2395335247}"/>
              </a:ext>
            </a:extLst>
          </p:cNvPr>
          <p:cNvSpPr txBox="1"/>
          <p:nvPr/>
        </p:nvSpPr>
        <p:spPr>
          <a:xfrm>
            <a:off x="641445" y="4459457"/>
            <a:ext cx="1082267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Moses </a:t>
            </a:r>
            <a:r>
              <a:rPr lang="en-US" sz="6600" dirty="0" err="1" smtClean="0"/>
              <a:t>en</a:t>
            </a:r>
            <a:r>
              <a:rPr lang="en-US" sz="6600" dirty="0" smtClean="0"/>
              <a:t> die </a:t>
            </a:r>
            <a:r>
              <a:rPr lang="en-US" sz="6600" dirty="0" err="1" smtClean="0"/>
              <a:t>brandende</a:t>
            </a:r>
            <a:r>
              <a:rPr lang="en-US" sz="6600" dirty="0" smtClean="0"/>
              <a:t> </a:t>
            </a:r>
            <a:r>
              <a:rPr lang="en-US" sz="6600" dirty="0" err="1" smtClean="0"/>
              <a:t>bos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512734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967" y="1205560"/>
            <a:ext cx="2456598" cy="247510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044" y="1407093"/>
            <a:ext cx="2127913" cy="212791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2436" y="1205560"/>
            <a:ext cx="2144333" cy="21744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5510" y="1050545"/>
            <a:ext cx="2484461" cy="24844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7E79581-27EB-4438-BC58-DD2395335247}"/>
              </a:ext>
            </a:extLst>
          </p:cNvPr>
          <p:cNvSpPr txBox="1"/>
          <p:nvPr/>
        </p:nvSpPr>
        <p:spPr>
          <a:xfrm>
            <a:off x="272954" y="4459457"/>
            <a:ext cx="1145047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/>
              <a:t>Jerigo</a:t>
            </a:r>
            <a:r>
              <a:rPr lang="en-US" sz="6600" dirty="0" smtClean="0"/>
              <a:t> se </a:t>
            </a:r>
            <a:r>
              <a:rPr lang="en-US" sz="6600" dirty="0" err="1" smtClean="0"/>
              <a:t>mure</a:t>
            </a:r>
            <a:r>
              <a:rPr lang="en-US" sz="6600" dirty="0" smtClean="0"/>
              <a:t> </a:t>
            </a:r>
            <a:r>
              <a:rPr lang="en-US" sz="6600" dirty="0" err="1" smtClean="0"/>
              <a:t>val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3750399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70" y="1326819"/>
            <a:ext cx="1724025" cy="24574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909" y="1326818"/>
            <a:ext cx="2235247" cy="223524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766" y="1143798"/>
            <a:ext cx="1732809" cy="264047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8185" y="1143798"/>
            <a:ext cx="2455488" cy="279032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7E79581-27EB-4438-BC58-DD2395335247}"/>
              </a:ext>
            </a:extLst>
          </p:cNvPr>
          <p:cNvSpPr txBox="1"/>
          <p:nvPr/>
        </p:nvSpPr>
        <p:spPr>
          <a:xfrm>
            <a:off x="307529" y="4582287"/>
            <a:ext cx="114504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/>
              <a:t>Paasfees</a:t>
            </a:r>
            <a:r>
              <a:rPr lang="en-US" sz="6000" dirty="0" smtClean="0"/>
              <a:t>: </a:t>
            </a:r>
            <a:r>
              <a:rPr lang="en-US" sz="6000" dirty="0" err="1" smtClean="0"/>
              <a:t>Bloed</a:t>
            </a:r>
            <a:r>
              <a:rPr lang="en-US" sz="6000" dirty="0" smtClean="0"/>
              <a:t> </a:t>
            </a:r>
            <a:r>
              <a:rPr lang="en-US" sz="6000" dirty="0" err="1" smtClean="0"/>
              <a:t>aan</a:t>
            </a:r>
            <a:r>
              <a:rPr lang="en-US" sz="6000" dirty="0" smtClean="0"/>
              <a:t> die </a:t>
            </a:r>
            <a:r>
              <a:rPr lang="en-US" sz="6000" dirty="0" err="1" smtClean="0"/>
              <a:t>deurkosyne</a:t>
            </a:r>
            <a:endParaRPr lang="en-ZA" sz="6000" dirty="0"/>
          </a:p>
        </p:txBody>
      </p:sp>
    </p:spTree>
    <p:extLst>
      <p:ext uri="{BB962C8B-B14F-4D97-AF65-F5344CB8AC3E}">
        <p14:creationId xmlns:p14="http://schemas.microsoft.com/office/powerpoint/2010/main" val="967947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51" y="1573825"/>
            <a:ext cx="1419367" cy="16830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970" y="1573825"/>
            <a:ext cx="2035933" cy="15242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9903" y="1356759"/>
            <a:ext cx="1347603" cy="195835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7427" y="1573825"/>
            <a:ext cx="1419367" cy="168304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4603" y="1589643"/>
            <a:ext cx="1419367" cy="168304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9270" y="1724961"/>
            <a:ext cx="2022727" cy="137309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3439" y="1573824"/>
            <a:ext cx="1685043" cy="168504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57E79581-27EB-4438-BC58-DD2395335247}"/>
              </a:ext>
            </a:extLst>
          </p:cNvPr>
          <p:cNvSpPr txBox="1"/>
          <p:nvPr/>
        </p:nvSpPr>
        <p:spPr>
          <a:xfrm>
            <a:off x="307529" y="4582287"/>
            <a:ext cx="114504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/>
              <a:t>Daniël</a:t>
            </a:r>
            <a:r>
              <a:rPr lang="en-US" sz="6000" dirty="0" smtClean="0"/>
              <a:t> se 3 </a:t>
            </a:r>
            <a:r>
              <a:rPr lang="en-US" sz="6000" dirty="0" err="1" smtClean="0"/>
              <a:t>vriende</a:t>
            </a:r>
            <a:r>
              <a:rPr lang="en-US" sz="6000" dirty="0" smtClean="0"/>
              <a:t> in die </a:t>
            </a:r>
            <a:r>
              <a:rPr lang="en-US" sz="6000" dirty="0" err="1" smtClean="0"/>
              <a:t>vuuroond</a:t>
            </a:r>
            <a:endParaRPr lang="en-ZA" sz="6000" dirty="0"/>
          </a:p>
        </p:txBody>
      </p:sp>
    </p:spTree>
    <p:extLst>
      <p:ext uri="{BB962C8B-B14F-4D97-AF65-F5344CB8AC3E}">
        <p14:creationId xmlns:p14="http://schemas.microsoft.com/office/powerpoint/2010/main" val="419512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033" y="1343127"/>
            <a:ext cx="1775030" cy="177503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01" y="1104649"/>
            <a:ext cx="2111109" cy="211110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1304" y="1233126"/>
            <a:ext cx="1858941" cy="188503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5819" y="1305610"/>
            <a:ext cx="1714510" cy="171451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6082" y="1341074"/>
            <a:ext cx="1669136" cy="16691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3701" y="1279884"/>
            <a:ext cx="1660351" cy="166035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7E79581-27EB-4438-BC58-DD2395335247}"/>
              </a:ext>
            </a:extLst>
          </p:cNvPr>
          <p:cNvSpPr txBox="1"/>
          <p:nvPr/>
        </p:nvSpPr>
        <p:spPr>
          <a:xfrm>
            <a:off x="307529" y="4582287"/>
            <a:ext cx="1145047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Die </a:t>
            </a:r>
            <a:r>
              <a:rPr lang="en-US" sz="6600" dirty="0" err="1" smtClean="0"/>
              <a:t>Skepping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718685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935" y="1294831"/>
            <a:ext cx="2115404" cy="211540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8332" y="1684077"/>
            <a:ext cx="1726158" cy="172615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379" y="1637731"/>
            <a:ext cx="1728146" cy="172814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1483" y="1623246"/>
            <a:ext cx="1786989" cy="178698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705" y="1852681"/>
            <a:ext cx="1648760" cy="151319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20" y="1637731"/>
            <a:ext cx="1559803" cy="177250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732" y="1760844"/>
            <a:ext cx="1611290" cy="161129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57E79581-27EB-4438-BC58-DD2395335247}"/>
              </a:ext>
            </a:extLst>
          </p:cNvPr>
          <p:cNvSpPr txBox="1"/>
          <p:nvPr/>
        </p:nvSpPr>
        <p:spPr>
          <a:xfrm>
            <a:off x="307529" y="4582287"/>
            <a:ext cx="114504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/>
              <a:t>Koning</a:t>
            </a:r>
            <a:r>
              <a:rPr lang="en-US" sz="4800" dirty="0" smtClean="0"/>
              <a:t> </a:t>
            </a:r>
            <a:r>
              <a:rPr lang="en-US" sz="4800" dirty="0" err="1" smtClean="0"/>
              <a:t>Salomo</a:t>
            </a:r>
            <a:r>
              <a:rPr lang="en-US" sz="4800" dirty="0" smtClean="0"/>
              <a:t> </a:t>
            </a:r>
            <a:r>
              <a:rPr lang="en-US" sz="4800" dirty="0" err="1" smtClean="0"/>
              <a:t>en</a:t>
            </a:r>
            <a:r>
              <a:rPr lang="en-US" sz="4800" dirty="0" smtClean="0"/>
              <a:t> die 2 </a:t>
            </a:r>
            <a:r>
              <a:rPr lang="en-US" sz="4800" dirty="0" err="1" smtClean="0"/>
              <a:t>vroue</a:t>
            </a:r>
            <a:r>
              <a:rPr lang="en-US" sz="4800" dirty="0" smtClean="0"/>
              <a:t> met die baba</a:t>
            </a:r>
            <a:endParaRPr lang="en-ZA" sz="4800" dirty="0"/>
          </a:p>
        </p:txBody>
      </p:sp>
    </p:spTree>
    <p:extLst>
      <p:ext uri="{BB962C8B-B14F-4D97-AF65-F5344CB8AC3E}">
        <p14:creationId xmlns:p14="http://schemas.microsoft.com/office/powerpoint/2010/main" val="2704706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1940" y="1222612"/>
            <a:ext cx="2527110" cy="252711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71" y="1045190"/>
            <a:ext cx="2510051" cy="25100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787" y="1145274"/>
            <a:ext cx="2409967" cy="24099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8754" y="783394"/>
            <a:ext cx="2790825" cy="31337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7E79581-27EB-4438-BC58-DD2395335247}"/>
              </a:ext>
            </a:extLst>
          </p:cNvPr>
          <p:cNvSpPr txBox="1"/>
          <p:nvPr/>
        </p:nvSpPr>
        <p:spPr>
          <a:xfrm>
            <a:off x="307529" y="4582287"/>
            <a:ext cx="1145047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/>
              <a:t>Ragab</a:t>
            </a:r>
            <a:r>
              <a:rPr lang="en-US" sz="6600" dirty="0" smtClean="0"/>
              <a:t> help die </a:t>
            </a:r>
            <a:r>
              <a:rPr lang="en-US" sz="6600" dirty="0" err="1" smtClean="0"/>
              <a:t>spioene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70572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318" y="1124943"/>
            <a:ext cx="2696571" cy="269657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0718" y="838341"/>
            <a:ext cx="2914935" cy="291493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5653" y="1193183"/>
            <a:ext cx="2792829" cy="256009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103" y="1383114"/>
            <a:ext cx="2438400" cy="2438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7E79581-27EB-4438-BC58-DD2395335247}"/>
              </a:ext>
            </a:extLst>
          </p:cNvPr>
          <p:cNvSpPr txBox="1"/>
          <p:nvPr/>
        </p:nvSpPr>
        <p:spPr>
          <a:xfrm>
            <a:off x="307529" y="4582287"/>
            <a:ext cx="1145047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/>
              <a:t>Biliam</a:t>
            </a:r>
            <a:r>
              <a:rPr lang="en-US" sz="6600" dirty="0" smtClean="0"/>
              <a:t> </a:t>
            </a:r>
            <a:r>
              <a:rPr lang="en-US" sz="6600" dirty="0" err="1" smtClean="0"/>
              <a:t>en</a:t>
            </a:r>
            <a:r>
              <a:rPr lang="en-US" sz="6600" dirty="0" smtClean="0"/>
              <a:t> die </a:t>
            </a:r>
            <a:r>
              <a:rPr lang="en-US" sz="6600" dirty="0" err="1" smtClean="0"/>
              <a:t>donkie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1932610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727" y="1551224"/>
            <a:ext cx="1905000" cy="23907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331" y="1827022"/>
            <a:ext cx="2114977" cy="211497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2399" y="1298612"/>
            <a:ext cx="2095500" cy="21907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981" y="1298612"/>
            <a:ext cx="2902043" cy="289599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4442" y="1298612"/>
            <a:ext cx="2876836" cy="28768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7E79581-27EB-4438-BC58-DD2395335247}"/>
              </a:ext>
            </a:extLst>
          </p:cNvPr>
          <p:cNvSpPr txBox="1"/>
          <p:nvPr/>
        </p:nvSpPr>
        <p:spPr>
          <a:xfrm>
            <a:off x="307529" y="4582287"/>
            <a:ext cx="1145047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Josef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2528950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1457</TotalTime>
  <Words>85</Words>
  <Application>Microsoft Office PowerPoint</Application>
  <PresentationFormat>Widescreen</PresentationFormat>
  <Paragraphs>23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 Louwrens</dc:creator>
  <cp:lastModifiedBy>Annatjie Stander</cp:lastModifiedBy>
  <cp:revision>45</cp:revision>
  <dcterms:created xsi:type="dcterms:W3CDTF">2018-04-02T14:04:52Z</dcterms:created>
  <dcterms:modified xsi:type="dcterms:W3CDTF">2018-05-09T09:29:44Z</dcterms:modified>
</cp:coreProperties>
</file>