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5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2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6" r:id="rId36"/>
    <p:sldId id="287" r:id="rId37"/>
    <p:sldId id="288" r:id="rId38"/>
    <p:sldId id="289" r:id="rId39"/>
    <p:sldId id="290" r:id="rId40"/>
    <p:sldId id="292" r:id="rId41"/>
    <p:sldId id="293" r:id="rId42"/>
    <p:sldId id="301" r:id="rId43"/>
    <p:sldId id="302" r:id="rId44"/>
    <p:sldId id="303" r:id="rId45"/>
    <p:sldId id="304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05" r:id="rId63"/>
    <p:sldId id="306" r:id="rId64"/>
    <p:sldId id="307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8320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011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0592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357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084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5030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31349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24582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6675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624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627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0074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42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065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1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2829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815444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8D96947-7D8C-40B1-9A0B-8AEEAF697F99}" type="datetimeFigureOut">
              <a:rPr lang="en-ZA" smtClean="0"/>
              <a:t>2018/05/04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Z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465041A-3DD4-4EE1-8DE5-2151B1A5B4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335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Wacky </a:t>
            </a:r>
            <a:r>
              <a:rPr lang="en-ZA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woordspeletjie</a:t>
            </a:r>
            <a:endParaRPr lang="en-Z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26" y="-524301"/>
            <a:ext cx="5531116" cy="5531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710" y="1074139"/>
            <a:ext cx="7040127" cy="307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Instruksies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19" y="2603500"/>
            <a:ext cx="11518711" cy="3416300"/>
          </a:xfrm>
        </p:spPr>
        <p:txBody>
          <a:bodyPr>
            <a:noAutofit/>
          </a:bodyPr>
          <a:lstStyle/>
          <a:p>
            <a:r>
              <a:rPr lang="en-ZA" sz="2400" b="1" dirty="0" smtClean="0"/>
              <a:t>‘n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</a:t>
            </a:r>
            <a:r>
              <a:rPr lang="en-ZA" sz="2400" b="1" dirty="0" smtClean="0"/>
              <a:t> word op die skerm </a:t>
            </a:r>
            <a:r>
              <a:rPr lang="en-ZA" sz="2400" b="1" dirty="0" err="1" smtClean="0"/>
              <a:t>gegooi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en</a:t>
            </a:r>
            <a:r>
              <a:rPr lang="en-ZA" sz="2400" b="1" dirty="0" smtClean="0"/>
              <a:t> die </a:t>
            </a:r>
            <a:r>
              <a:rPr lang="en-ZA" sz="2400" b="1" dirty="0" err="1" smtClean="0"/>
              <a:t>groepe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moet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kyk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kan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eerste</a:t>
            </a:r>
            <a:r>
              <a:rPr lang="en-ZA" sz="2400" b="1" dirty="0" smtClean="0"/>
              <a:t> die </a:t>
            </a:r>
            <a:r>
              <a:rPr lang="en-ZA" sz="2400" b="1" dirty="0" err="1" smtClean="0"/>
              <a:t>regte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betekenis</a:t>
            </a:r>
            <a:r>
              <a:rPr lang="en-ZA" sz="2400" b="1" dirty="0" smtClean="0"/>
              <a:t> van die </a:t>
            </a:r>
            <a:r>
              <a:rPr lang="en-ZA" sz="2400" b="1" dirty="0" err="1" smtClean="0"/>
              <a:t>woord</a:t>
            </a:r>
            <a:r>
              <a:rPr lang="en-ZA" sz="2400" b="1" dirty="0" smtClean="0"/>
              <a:t> gee</a:t>
            </a:r>
            <a:r>
              <a:rPr lang="en-ZA" sz="2400" b="1" dirty="0" smtClean="0"/>
              <a:t>.</a:t>
            </a:r>
          </a:p>
          <a:p>
            <a:r>
              <a:rPr lang="en-ZA" sz="2400" b="1" dirty="0" smtClean="0"/>
              <a:t>As </a:t>
            </a:r>
            <a:r>
              <a:rPr lang="en-ZA" sz="2400" b="1" dirty="0" err="1" smtClean="0"/>
              <a:t>hulle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sukkel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kan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hulle</a:t>
            </a:r>
            <a:r>
              <a:rPr lang="en-ZA" sz="2400" b="1" dirty="0" smtClean="0"/>
              <a:t> ‘n </a:t>
            </a:r>
            <a:r>
              <a:rPr lang="en-ZA" sz="2400" b="1" dirty="0" err="1" smtClean="0"/>
              <a:t>leidraad</a:t>
            </a:r>
            <a:r>
              <a:rPr lang="en-ZA" sz="2400" b="1" dirty="0" smtClean="0"/>
              <a:t> in die </a:t>
            </a:r>
            <a:r>
              <a:rPr lang="en-ZA" sz="2400" b="1" dirty="0" err="1" smtClean="0"/>
              <a:t>vorm</a:t>
            </a:r>
            <a:r>
              <a:rPr lang="en-ZA" sz="2400" b="1" dirty="0" smtClean="0"/>
              <a:t> van ‘n </a:t>
            </a:r>
            <a:r>
              <a:rPr lang="en-ZA" sz="2400" b="1" dirty="0" err="1" smtClean="0"/>
              <a:t>prentjie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kry</a:t>
            </a:r>
            <a:endParaRPr lang="en-ZA" sz="2400" b="1" dirty="0" smtClean="0"/>
          </a:p>
          <a:p>
            <a:endParaRPr lang="en-ZA" sz="2400" b="1" dirty="0" smtClean="0"/>
          </a:p>
          <a:p>
            <a:r>
              <a:rPr lang="en-ZA" sz="2400" b="1" dirty="0" err="1" smtClean="0"/>
              <a:t>Hierdie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speletjie</a:t>
            </a:r>
            <a:r>
              <a:rPr lang="en-ZA" sz="2400" b="1" dirty="0" smtClean="0"/>
              <a:t> word in </a:t>
            </a:r>
            <a:r>
              <a:rPr lang="en-ZA" sz="2400" b="1" dirty="0" err="1" smtClean="0"/>
              <a:t>drie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Afdelings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ingedeel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Ou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Woorde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Nuwe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Woorde</a:t>
            </a:r>
            <a:endParaRPr lang="en-ZA" sz="2400" b="1" dirty="0" smtClean="0"/>
          </a:p>
          <a:p>
            <a:pPr>
              <a:buFontTx/>
              <a:buChar char="-"/>
            </a:pPr>
            <a:r>
              <a:rPr lang="en-ZA" sz="2400" b="1" dirty="0" err="1" smtClean="0"/>
              <a:t>Snaakse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Afrikaanse</a:t>
            </a:r>
            <a:r>
              <a:rPr lang="en-ZA" sz="2400" b="1" dirty="0" smtClean="0"/>
              <a:t> </a:t>
            </a:r>
            <a:r>
              <a:rPr lang="en-ZA" sz="2400" b="1" dirty="0" err="1" smtClean="0"/>
              <a:t>Woord</a:t>
            </a:r>
            <a:endParaRPr lang="en-ZA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84898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945595" cy="2283824"/>
          </a:xfrm>
        </p:spPr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11" y="1388658"/>
            <a:ext cx="4793778" cy="479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Kiekie</a:t>
            </a:r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Foto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09" y="2378286"/>
            <a:ext cx="5608034" cy="386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Kooi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 descr="Image result for transparent b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29" y="2446337"/>
            <a:ext cx="609600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20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Draadloos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35" y="1629035"/>
            <a:ext cx="5686008" cy="4547928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173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Kolwyntjie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613" y="2364285"/>
            <a:ext cx="3812678" cy="3812678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Cupcake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378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Kleinhuisie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03" y="2467022"/>
            <a:ext cx="3686338" cy="3810947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Toilet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925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Broekskeur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300430"/>
            <a:ext cx="2956292" cy="4214289"/>
          </a:xfrm>
        </p:spPr>
      </p:pic>
      <p:sp>
        <p:nvSpPr>
          <p:cNvPr id="4" name="Rectangle 3"/>
          <p:cNvSpPr/>
          <p:nvPr/>
        </p:nvSpPr>
        <p:spPr>
          <a:xfrm>
            <a:off x="4380931" y="5071496"/>
            <a:ext cx="6972870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gaan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swaar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319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Bakkies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069" y="2398783"/>
            <a:ext cx="3892834" cy="3892834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Gesig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203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Boeretroos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Koffie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Image result for transparent coffee mug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81" y="2609056"/>
            <a:ext cx="5019402" cy="348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95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Spiekeries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36" y="2345853"/>
            <a:ext cx="4549810" cy="4452083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Deftig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72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Flikflooi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317110"/>
            <a:ext cx="4650071" cy="4650071"/>
          </a:xfrm>
        </p:spPr>
      </p:pic>
      <p:sp>
        <p:nvSpPr>
          <p:cNvPr id="4" name="Rectangle 3"/>
          <p:cNvSpPr/>
          <p:nvPr/>
        </p:nvSpPr>
        <p:spPr>
          <a:xfrm>
            <a:off x="6346209" y="5071496"/>
            <a:ext cx="5007591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iemand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probeer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kry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om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iets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hulle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Z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doen</a:t>
            </a:r>
            <a:endParaRPr lang="en-Z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905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Koekeloer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53" y="2328174"/>
            <a:ext cx="4058977" cy="4058977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loer</a:t>
            </a:r>
            <a:endParaRPr lang="en-Z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18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Lieplapper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557" y="2330544"/>
            <a:ext cx="4208616" cy="4392044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Loafer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754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Mampara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961" y="2207929"/>
            <a:ext cx="3178883" cy="4493122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Idioot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34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Kaartmannetjie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1" y="2289601"/>
            <a:ext cx="4325967" cy="4042960"/>
          </a:xfrm>
        </p:spPr>
      </p:pic>
      <p:sp>
        <p:nvSpPr>
          <p:cNvPr id="4" name="Rectangle 3"/>
          <p:cNvSpPr/>
          <p:nvPr/>
        </p:nvSpPr>
        <p:spPr>
          <a:xfrm>
            <a:off x="5240741" y="5071496"/>
            <a:ext cx="6113060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Jack in a box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68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Bromponie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40" y="2256833"/>
            <a:ext cx="5818375" cy="3920130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Scooter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962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Harmansdrup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873" y="2066676"/>
            <a:ext cx="4328651" cy="4328651"/>
          </a:xfrm>
        </p:spPr>
      </p:pic>
      <p:sp>
        <p:nvSpPr>
          <p:cNvPr id="4" name="Rectangle 3"/>
          <p:cNvSpPr/>
          <p:nvPr/>
        </p:nvSpPr>
        <p:spPr>
          <a:xfrm>
            <a:off x="5759355" y="5071496"/>
            <a:ext cx="5594445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Stadige</a:t>
            </a:r>
            <a:r>
              <a:rPr lang="en-Z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persoon</a:t>
            </a:r>
            <a:endParaRPr lang="en-Z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923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Bakvissie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47" y="2344192"/>
            <a:ext cx="4749576" cy="3961073"/>
          </a:xfrm>
        </p:spPr>
      </p:pic>
      <p:sp>
        <p:nvSpPr>
          <p:cNvPr id="4" name="Rectangle 3"/>
          <p:cNvSpPr/>
          <p:nvPr/>
        </p:nvSpPr>
        <p:spPr>
          <a:xfrm>
            <a:off x="5800299" y="5071496"/>
            <a:ext cx="5553501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Tiener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meisie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13" y="2344192"/>
            <a:ext cx="981445" cy="91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6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Bloubaadjies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79" y="2426079"/>
            <a:ext cx="4090843" cy="3750884"/>
          </a:xfrm>
        </p:spPr>
      </p:pic>
      <p:sp>
        <p:nvSpPr>
          <p:cNvPr id="4" name="Rectangle 3"/>
          <p:cNvSpPr/>
          <p:nvPr/>
        </p:nvSpPr>
        <p:spPr>
          <a:xfrm>
            <a:off x="5745707" y="5071496"/>
            <a:ext cx="560809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Verkeersbeamptes</a:t>
            </a:r>
            <a:endParaRPr lang="en-Z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623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Valhelm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228" y="2562556"/>
            <a:ext cx="3654373" cy="3791827"/>
          </a:xfrm>
        </p:spPr>
      </p:pic>
      <p:sp>
        <p:nvSpPr>
          <p:cNvPr id="4" name="Rectangle 3"/>
          <p:cNvSpPr/>
          <p:nvPr/>
        </p:nvSpPr>
        <p:spPr>
          <a:xfrm>
            <a:off x="6782937" y="5071496"/>
            <a:ext cx="4570863" cy="1105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Helmet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379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Nuwe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275" y="1196649"/>
            <a:ext cx="4480820" cy="448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6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Giggelgras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874" y="2439726"/>
            <a:ext cx="3737237" cy="3737237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Dagga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539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Glansgans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412431"/>
            <a:ext cx="4029312" cy="4029312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Celebrity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074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Kermderm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16" y="2323766"/>
            <a:ext cx="3949190" cy="4278289"/>
          </a:xfrm>
        </p:spPr>
      </p:pic>
      <p:sp>
        <p:nvSpPr>
          <p:cNvPr id="4" name="Rectangle 3"/>
          <p:cNvSpPr/>
          <p:nvPr/>
        </p:nvSpPr>
        <p:spPr>
          <a:xfrm>
            <a:off x="4230806" y="5071496"/>
            <a:ext cx="7122995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Klaerige</a:t>
            </a:r>
            <a:r>
              <a:rPr lang="en-Z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persoon</a:t>
            </a:r>
            <a:endParaRPr lang="en-Z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376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Kieriekorting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97" y="2229538"/>
            <a:ext cx="3947425" cy="3947425"/>
          </a:xfrm>
        </p:spPr>
      </p:pic>
      <p:sp>
        <p:nvSpPr>
          <p:cNvPr id="4" name="Rectangle 3"/>
          <p:cNvSpPr/>
          <p:nvPr/>
        </p:nvSpPr>
        <p:spPr>
          <a:xfrm>
            <a:off x="4503761" y="5071496"/>
            <a:ext cx="6850040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Pensioenaris</a:t>
            </a:r>
            <a:r>
              <a:rPr lang="en-Z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afslag</a:t>
            </a:r>
            <a:endParaRPr lang="en-Z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277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Kooivlooi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94" y="2414353"/>
            <a:ext cx="4153705" cy="3762610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Laatslaper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471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Wolkpos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79" y="2453589"/>
            <a:ext cx="3969034" cy="3969034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WhatsApp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407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Flaterwater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523154"/>
            <a:ext cx="3653809" cy="3653809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Tippex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803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Stroop-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kopie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16" y="2207716"/>
            <a:ext cx="4354199" cy="3819122"/>
          </a:xfrm>
        </p:spPr>
      </p:pic>
      <p:sp>
        <p:nvSpPr>
          <p:cNvPr id="4" name="Rectangle 3"/>
          <p:cNvSpPr/>
          <p:nvPr/>
        </p:nvSpPr>
        <p:spPr>
          <a:xfrm>
            <a:off x="4421875" y="5071496"/>
            <a:ext cx="693192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Shopping spree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620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Klouterrat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12" y="2731725"/>
            <a:ext cx="5102844" cy="2795617"/>
          </a:xfrm>
        </p:spPr>
      </p:pic>
      <p:sp>
        <p:nvSpPr>
          <p:cNvPr id="4" name="Rectangle 3"/>
          <p:cNvSpPr/>
          <p:nvPr/>
        </p:nvSpPr>
        <p:spPr>
          <a:xfrm>
            <a:off x="5535660" y="5070142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X 4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811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Toep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251975"/>
            <a:ext cx="3924988" cy="3924988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939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Willie - </a:t>
            </a:r>
            <a:r>
              <a:rPr lang="en-ZA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erkie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ZA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20" y="2439727"/>
            <a:ext cx="4674540" cy="3879186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 - Toi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13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Skouervlieg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14" y="2338024"/>
            <a:ext cx="3981460" cy="3503218"/>
          </a:xfrm>
        </p:spPr>
      </p:pic>
      <p:sp>
        <p:nvSpPr>
          <p:cNvPr id="4" name="Rectangle 3"/>
          <p:cNvSpPr/>
          <p:nvPr/>
        </p:nvSpPr>
        <p:spPr>
          <a:xfrm>
            <a:off x="4271749" y="5071496"/>
            <a:ext cx="7082052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Backseat driver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435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Kombikraal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467023"/>
            <a:ext cx="3782070" cy="3416300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Taxirank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195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Molafspraak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59" y="2407536"/>
            <a:ext cx="5440561" cy="3624774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 date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427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Blaarvraat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9" y="2303249"/>
            <a:ext cx="3522718" cy="4447877"/>
          </a:xfrm>
        </p:spPr>
      </p:pic>
      <p:sp>
        <p:nvSpPr>
          <p:cNvPr id="4" name="Rectangle 3"/>
          <p:cNvSpPr/>
          <p:nvPr/>
        </p:nvSpPr>
        <p:spPr>
          <a:xfrm>
            <a:off x="4694830" y="5071496"/>
            <a:ext cx="6658971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Kreepy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krauly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856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Stilsiel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Loner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92" y="2576205"/>
            <a:ext cx="4055274" cy="3416300"/>
          </a:xfrm>
        </p:spPr>
      </p:pic>
    </p:spTree>
    <p:extLst>
      <p:ext uri="{BB962C8B-B14F-4D97-AF65-F5344CB8AC3E}">
        <p14:creationId xmlns:p14="http://schemas.microsoft.com/office/powerpoint/2010/main" val="282506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Klugkuns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9" y="2246968"/>
            <a:ext cx="6362456" cy="4231032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Politiek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156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Rampkamp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32" y="2275953"/>
            <a:ext cx="4083903" cy="408390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Scrapyard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182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Wurgdenim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027" y="2330597"/>
            <a:ext cx="3177723" cy="452740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Skinny jeans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003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Vingerklets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289815"/>
            <a:ext cx="4124632" cy="4124632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SMS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145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Snaakse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Afrikaanse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30" y="1269241"/>
            <a:ext cx="4804013" cy="480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4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Sellulietsokkies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122" y="2207929"/>
            <a:ext cx="2615664" cy="4650071"/>
          </a:xfrm>
        </p:spPr>
      </p:pic>
      <p:sp>
        <p:nvSpPr>
          <p:cNvPr id="6" name="Rectangle 5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Tights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140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Padpuisie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6" y="2342957"/>
            <a:ext cx="5423220" cy="4062180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Klein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karretjie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979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Evabeentjies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5" y="2569570"/>
            <a:ext cx="5103400" cy="360739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Spare Ribs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47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Vleismoles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27" y="2248871"/>
            <a:ext cx="4438531" cy="4438531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Stew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005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Alkantklank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74" y="2303250"/>
            <a:ext cx="4919472" cy="3416300"/>
          </a:xfrm>
        </p:spPr>
      </p:pic>
      <p:sp>
        <p:nvSpPr>
          <p:cNvPr id="4" name="Rectangle 3"/>
          <p:cNvSpPr/>
          <p:nvPr/>
        </p:nvSpPr>
        <p:spPr>
          <a:xfrm>
            <a:off x="4967785" y="5453419"/>
            <a:ext cx="6945574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Surround sound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60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Baksteen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275953"/>
            <a:ext cx="4123673" cy="412367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Vloekwoorde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873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Sardyntrein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45" y="1989020"/>
            <a:ext cx="6542084" cy="3824925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Taxi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80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Brein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pouse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94" y="2276168"/>
            <a:ext cx="4076908" cy="3995371"/>
          </a:xfrm>
        </p:spPr>
      </p:pic>
      <p:sp>
        <p:nvSpPr>
          <p:cNvPr id="4" name="Rectangle 3"/>
          <p:cNvSpPr/>
          <p:nvPr/>
        </p:nvSpPr>
        <p:spPr>
          <a:xfrm>
            <a:off x="4353636" y="5071496"/>
            <a:ext cx="7000165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Blonde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oomblik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031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Snoetsponsie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232709"/>
            <a:ext cx="4272942" cy="3944254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Tissue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614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Koudslaap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11" y="2207928"/>
            <a:ext cx="4302053" cy="430205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Tronk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85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Lipsuig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07" y="2402006"/>
            <a:ext cx="4603253" cy="3870491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Soen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225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Dagdief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41" y="2456597"/>
            <a:ext cx="5118049" cy="3903259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Lui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persoon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915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Bekhek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07" y="2112393"/>
            <a:ext cx="4438531" cy="4438531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‘Braces’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635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Slimstokkie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57" y="2582223"/>
            <a:ext cx="5568175" cy="3340905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Flash drive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272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Slingersous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488" y="2484205"/>
            <a:ext cx="3514905" cy="405307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Alkohol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655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Plooisement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965" y="2330758"/>
            <a:ext cx="3002113" cy="4424883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Make-up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945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Roomys-en-Yspaartjie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25" y="2332725"/>
            <a:ext cx="5125651" cy="3844238"/>
          </a:xfrm>
        </p:spPr>
      </p:pic>
      <p:sp>
        <p:nvSpPr>
          <p:cNvPr id="4" name="Rectangle 3"/>
          <p:cNvSpPr/>
          <p:nvPr/>
        </p:nvSpPr>
        <p:spPr>
          <a:xfrm>
            <a:off x="4394579" y="5071496"/>
            <a:ext cx="6959222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736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Geluk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-in-’n-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Blik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4" y="2360537"/>
            <a:ext cx="3248167" cy="4497463"/>
          </a:xfrm>
        </p:spPr>
      </p:pic>
      <p:sp>
        <p:nvSpPr>
          <p:cNvPr id="4" name="Rectangle 3"/>
          <p:cNvSpPr/>
          <p:nvPr/>
        </p:nvSpPr>
        <p:spPr>
          <a:xfrm>
            <a:off x="4258101" y="5071496"/>
            <a:ext cx="7095700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Happy-go-lucky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223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Boete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roete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09" y="2565259"/>
            <a:ext cx="6551262" cy="3688118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Snelweg</a:t>
            </a:r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966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Keelknal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461" y="2266454"/>
            <a:ext cx="2972760" cy="4386829"/>
          </a:xfrm>
        </p:spPr>
      </p:pic>
      <p:sp>
        <p:nvSpPr>
          <p:cNvPr id="4" name="Rectangle 3"/>
          <p:cNvSpPr/>
          <p:nvPr/>
        </p:nvSpPr>
        <p:spPr>
          <a:xfrm>
            <a:off x="5581935" y="5071496"/>
            <a:ext cx="5771866" cy="1105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‘Burp’ </a:t>
            </a:r>
            <a:endParaRPr lang="en-ZA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3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1557</TotalTime>
  <Words>238</Words>
  <Application>Microsoft Office PowerPoint</Application>
  <PresentationFormat>Widescreen</PresentationFormat>
  <Paragraphs>131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Arial</vt:lpstr>
      <vt:lpstr>Century Gothic</vt:lpstr>
      <vt:lpstr>Wingdings 3</vt:lpstr>
      <vt:lpstr>Ion Boardroom</vt:lpstr>
      <vt:lpstr>Wacky Woorde</vt:lpstr>
      <vt:lpstr>Instruksies:</vt:lpstr>
      <vt:lpstr>Ou Afrikaanse Woorde</vt:lpstr>
      <vt:lpstr>Kiekie </vt:lpstr>
      <vt:lpstr>Kooi </vt:lpstr>
      <vt:lpstr>Draadloos </vt:lpstr>
      <vt:lpstr>Kolwyntjie </vt:lpstr>
      <vt:lpstr>Kleinhuisie </vt:lpstr>
      <vt:lpstr>Broekskeur </vt:lpstr>
      <vt:lpstr>Bakkies </vt:lpstr>
      <vt:lpstr>Boeretroos </vt:lpstr>
      <vt:lpstr>Spiekeries </vt:lpstr>
      <vt:lpstr>Flikflooi </vt:lpstr>
      <vt:lpstr>Koekeloer </vt:lpstr>
      <vt:lpstr>Lieplapper </vt:lpstr>
      <vt:lpstr>Mampara </vt:lpstr>
      <vt:lpstr>Kaartmannetjie </vt:lpstr>
      <vt:lpstr>Bromponie </vt:lpstr>
      <vt:lpstr>Harmansdrup </vt:lpstr>
      <vt:lpstr>Bakvissie </vt:lpstr>
      <vt:lpstr>Bloubaadjies </vt:lpstr>
      <vt:lpstr>Valhelm </vt:lpstr>
      <vt:lpstr>Nuwe Afrikaanse Woorde</vt:lpstr>
      <vt:lpstr>Giggelgras </vt:lpstr>
      <vt:lpstr>Glansgans </vt:lpstr>
      <vt:lpstr>Kermderm </vt:lpstr>
      <vt:lpstr>Kieriekorting </vt:lpstr>
      <vt:lpstr>Kooivlooi </vt:lpstr>
      <vt:lpstr>Wolkpos </vt:lpstr>
      <vt:lpstr>Flaterwater </vt:lpstr>
      <vt:lpstr>Stroop-kopie</vt:lpstr>
      <vt:lpstr>Klouterrat </vt:lpstr>
      <vt:lpstr>Toep </vt:lpstr>
      <vt:lpstr>Willie - Werkie - Wals</vt:lpstr>
      <vt:lpstr>Skouervlieg </vt:lpstr>
      <vt:lpstr>Kombikraal </vt:lpstr>
      <vt:lpstr>Molafspraak </vt:lpstr>
      <vt:lpstr>Blaarvraat </vt:lpstr>
      <vt:lpstr>Stilsiel </vt:lpstr>
      <vt:lpstr>Klugkuns </vt:lpstr>
      <vt:lpstr>Rampkamp </vt:lpstr>
      <vt:lpstr>Wurgdenim </vt:lpstr>
      <vt:lpstr>Vingerklets </vt:lpstr>
      <vt:lpstr>Snaakse Afrikaanse Woorde</vt:lpstr>
      <vt:lpstr>Sellulietsokkies </vt:lpstr>
      <vt:lpstr>Padpuisie </vt:lpstr>
      <vt:lpstr>Evabeentjies </vt:lpstr>
      <vt:lpstr>Vleismoles </vt:lpstr>
      <vt:lpstr>Alkantklank </vt:lpstr>
      <vt:lpstr>Baksteen woorde </vt:lpstr>
      <vt:lpstr>Sardyntrein </vt:lpstr>
      <vt:lpstr>Brein pouse </vt:lpstr>
      <vt:lpstr>Snoetsponsie </vt:lpstr>
      <vt:lpstr>Koudslaap </vt:lpstr>
      <vt:lpstr>Lipsuig </vt:lpstr>
      <vt:lpstr>Dagdief </vt:lpstr>
      <vt:lpstr>Bekhek </vt:lpstr>
      <vt:lpstr>Slimstokkie </vt:lpstr>
      <vt:lpstr>Slingersous </vt:lpstr>
      <vt:lpstr>Plooisement </vt:lpstr>
      <vt:lpstr>Roomys-en-Yspaartjie</vt:lpstr>
      <vt:lpstr>Geluk-in-’n-Blik</vt:lpstr>
      <vt:lpstr>Boete roete</vt:lpstr>
      <vt:lpstr>Keelknal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Wacky Woorde</dc:title>
  <dc:creator>Annatjie Stander</dc:creator>
  <cp:lastModifiedBy>Annatjie Stander</cp:lastModifiedBy>
  <cp:revision>52</cp:revision>
  <dcterms:created xsi:type="dcterms:W3CDTF">2018-05-04T09:05:58Z</dcterms:created>
  <dcterms:modified xsi:type="dcterms:W3CDTF">2018-05-05T11:04:04Z</dcterms:modified>
</cp:coreProperties>
</file>