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5" r:id="rId1"/>
  </p:sld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6" r:id="rId16"/>
    <p:sldId id="287" r:id="rId17"/>
    <p:sldId id="288" r:id="rId18"/>
    <p:sldId id="289" r:id="rId19"/>
    <p:sldId id="290" r:id="rId20"/>
    <p:sldId id="292" r:id="rId21"/>
    <p:sldId id="293" r:id="rId22"/>
    <p:sldId id="301" r:id="rId23"/>
    <p:sldId id="30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8320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011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0592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357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084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503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31349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2458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675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624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627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074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42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06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1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282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1544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Z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335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Wacky </a:t>
            </a:r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woordspeletjie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26" y="-524301"/>
            <a:ext cx="5531116" cy="5531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10" y="1074139"/>
            <a:ext cx="7040127" cy="30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Instruksies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19" y="2603500"/>
            <a:ext cx="11518711" cy="3416300"/>
          </a:xfrm>
        </p:spPr>
        <p:txBody>
          <a:bodyPr>
            <a:noAutofit/>
          </a:bodyPr>
          <a:lstStyle/>
          <a:p>
            <a:r>
              <a:rPr lang="en-ZA" sz="2400" b="1" dirty="0" smtClean="0"/>
              <a:t>‘n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word op die skerm </a:t>
            </a:r>
            <a:r>
              <a:rPr lang="en-ZA" sz="2400" b="1" dirty="0" err="1" smtClean="0"/>
              <a:t>gegooi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en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groepe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moet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kyk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eerste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regte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betekenis</a:t>
            </a:r>
            <a:r>
              <a:rPr lang="en-ZA" sz="2400" b="1" dirty="0" smtClean="0"/>
              <a:t> van die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gee.</a:t>
            </a:r>
          </a:p>
          <a:p>
            <a:r>
              <a:rPr lang="en-ZA" sz="2400" b="1" dirty="0" smtClean="0"/>
              <a:t>As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sukkel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‘n </a:t>
            </a:r>
            <a:r>
              <a:rPr lang="en-ZA" sz="2400" b="1" dirty="0" err="1" smtClean="0"/>
              <a:t>leidraad</a:t>
            </a:r>
            <a:r>
              <a:rPr lang="en-ZA" sz="2400" b="1" dirty="0" smtClean="0"/>
              <a:t> in die </a:t>
            </a:r>
            <a:r>
              <a:rPr lang="en-ZA" sz="2400" b="1" dirty="0" err="1" smtClean="0"/>
              <a:t>vorm</a:t>
            </a:r>
            <a:r>
              <a:rPr lang="en-ZA" sz="2400" b="1" dirty="0" smtClean="0"/>
              <a:t> van ‘n </a:t>
            </a:r>
            <a:r>
              <a:rPr lang="en-ZA" sz="2400" b="1" dirty="0" err="1" smtClean="0"/>
              <a:t>prentjie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kry</a:t>
            </a:r>
            <a:endParaRPr lang="en-ZA" sz="2400" b="1" dirty="0" smtClean="0"/>
          </a:p>
          <a:p>
            <a:endParaRPr lang="en-ZA" sz="2400" b="1" dirty="0" smtClean="0"/>
          </a:p>
          <a:p>
            <a:r>
              <a:rPr lang="en-ZA" sz="2400" b="1" dirty="0" err="1" smtClean="0"/>
              <a:t>Hierdie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speletjie</a:t>
            </a:r>
            <a:r>
              <a:rPr lang="en-ZA" sz="2400" b="1" dirty="0" smtClean="0"/>
              <a:t> word in </a:t>
            </a:r>
            <a:r>
              <a:rPr lang="en-ZA" sz="2400" b="1" dirty="0" err="1" smtClean="0"/>
              <a:t>drie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Afdelings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ingedeel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Ou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Nuwe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Snaakse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endParaRPr lang="en-ZA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8489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275" y="1196649"/>
            <a:ext cx="4480820" cy="448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6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Giggelgras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74" y="2439726"/>
            <a:ext cx="3737237" cy="3737237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Dagga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39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Glansgans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412431"/>
            <a:ext cx="4029312" cy="4029312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Celebrity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074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Kermderm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16" y="2323766"/>
            <a:ext cx="3949190" cy="4278289"/>
          </a:xfrm>
        </p:spPr>
      </p:pic>
      <p:sp>
        <p:nvSpPr>
          <p:cNvPr id="4" name="Rectangle 3"/>
          <p:cNvSpPr/>
          <p:nvPr/>
        </p:nvSpPr>
        <p:spPr>
          <a:xfrm>
            <a:off x="4230806" y="5071496"/>
            <a:ext cx="7122995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Klaerige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persoon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37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Kieriekorting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97" y="2229538"/>
            <a:ext cx="3947425" cy="3947425"/>
          </a:xfrm>
        </p:spPr>
      </p:pic>
      <p:sp>
        <p:nvSpPr>
          <p:cNvPr id="4" name="Rectangle 3"/>
          <p:cNvSpPr/>
          <p:nvPr/>
        </p:nvSpPr>
        <p:spPr>
          <a:xfrm>
            <a:off x="4503761" y="5071496"/>
            <a:ext cx="6850040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Pensioenaris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afslag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277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Kooivlooi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94" y="2414353"/>
            <a:ext cx="4153705" cy="3762610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Laatslaper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471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Wolkpos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79" y="2453589"/>
            <a:ext cx="3969034" cy="3969034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WhatsApp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407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Flaterwater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523154"/>
            <a:ext cx="3653809" cy="3653809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Tippex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803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Stroop-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kopie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6" y="2207716"/>
            <a:ext cx="4354199" cy="3819122"/>
          </a:xfrm>
        </p:spPr>
      </p:pic>
      <p:sp>
        <p:nvSpPr>
          <p:cNvPr id="4" name="Rectangle 3"/>
          <p:cNvSpPr/>
          <p:nvPr/>
        </p:nvSpPr>
        <p:spPr>
          <a:xfrm>
            <a:off x="4421875" y="5071496"/>
            <a:ext cx="693192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Shopping spree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20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Klouterrat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12" y="2731725"/>
            <a:ext cx="5102844" cy="2795617"/>
          </a:xfrm>
        </p:spPr>
      </p:pic>
      <p:sp>
        <p:nvSpPr>
          <p:cNvPr id="4" name="Rectangle 3"/>
          <p:cNvSpPr/>
          <p:nvPr/>
        </p:nvSpPr>
        <p:spPr>
          <a:xfrm>
            <a:off x="5535660" y="5070142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X 4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81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Toep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51975"/>
            <a:ext cx="3924988" cy="3924988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939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Willie - </a:t>
            </a:r>
            <a:r>
              <a:rPr lang="en-ZA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erkie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ZA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20" y="2439727"/>
            <a:ext cx="4674540" cy="3879186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 - Toi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3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Skouervlieg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14" y="2338024"/>
            <a:ext cx="3981460" cy="3503218"/>
          </a:xfrm>
        </p:spPr>
      </p:pic>
      <p:sp>
        <p:nvSpPr>
          <p:cNvPr id="4" name="Rectangle 3"/>
          <p:cNvSpPr/>
          <p:nvPr/>
        </p:nvSpPr>
        <p:spPr>
          <a:xfrm>
            <a:off x="4271749" y="5071496"/>
            <a:ext cx="7082052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Backseat driver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435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Kombikraal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467023"/>
            <a:ext cx="3782070" cy="3416300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Taxirank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195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Molafspraak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59" y="2407536"/>
            <a:ext cx="5440561" cy="3624774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 date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427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Blaarvraat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9" y="2303249"/>
            <a:ext cx="3522718" cy="4447877"/>
          </a:xfrm>
        </p:spPr>
      </p:pic>
      <p:sp>
        <p:nvSpPr>
          <p:cNvPr id="4" name="Rectangle 3"/>
          <p:cNvSpPr/>
          <p:nvPr/>
        </p:nvSpPr>
        <p:spPr>
          <a:xfrm>
            <a:off x="4694830" y="5071496"/>
            <a:ext cx="6658971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Kreepy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krauly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856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Stilsiel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Loner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92" y="2576205"/>
            <a:ext cx="4055274" cy="3416300"/>
          </a:xfrm>
        </p:spPr>
      </p:pic>
    </p:spTree>
    <p:extLst>
      <p:ext uri="{BB962C8B-B14F-4D97-AF65-F5344CB8AC3E}">
        <p14:creationId xmlns:p14="http://schemas.microsoft.com/office/powerpoint/2010/main" val="282506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Klugkuns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9" y="2246968"/>
            <a:ext cx="6362456" cy="4231032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Politiek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156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Rampkamp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32" y="2275953"/>
            <a:ext cx="4083903" cy="408390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Scrapyard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82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Wurgdenim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27" y="2330597"/>
            <a:ext cx="3177723" cy="452740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Skinny jeans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003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Vingerklets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89815"/>
            <a:ext cx="4124632" cy="4124632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14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1557</TotalTime>
  <Words>121</Words>
  <Application>Microsoft Office PowerPoint</Application>
  <PresentationFormat>Widescreen</PresentationFormat>
  <Paragraphs>51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Ion Boardroom</vt:lpstr>
      <vt:lpstr>Wacky Woorde</vt:lpstr>
      <vt:lpstr>Instruksies:</vt:lpstr>
      <vt:lpstr>Nuwe Afrikaanse Woorde</vt:lpstr>
      <vt:lpstr>Giggelgras </vt:lpstr>
      <vt:lpstr>Glansgans </vt:lpstr>
      <vt:lpstr>Kermderm </vt:lpstr>
      <vt:lpstr>Kieriekorting </vt:lpstr>
      <vt:lpstr>Kooivlooi </vt:lpstr>
      <vt:lpstr>Wolkpos </vt:lpstr>
      <vt:lpstr>Flaterwater </vt:lpstr>
      <vt:lpstr>Stroop-kopie</vt:lpstr>
      <vt:lpstr>Klouterrat </vt:lpstr>
      <vt:lpstr>Toep </vt:lpstr>
      <vt:lpstr>Willie - Werkie - Wals</vt:lpstr>
      <vt:lpstr>Skouervlieg </vt:lpstr>
      <vt:lpstr>Kombikraal </vt:lpstr>
      <vt:lpstr>Molafspraak </vt:lpstr>
      <vt:lpstr>Blaarvraat </vt:lpstr>
      <vt:lpstr>Stilsiel </vt:lpstr>
      <vt:lpstr>Klugkuns </vt:lpstr>
      <vt:lpstr>Rampkamp </vt:lpstr>
      <vt:lpstr>Wurgdenim </vt:lpstr>
      <vt:lpstr>Vingerklets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Wacky Woorde</dc:title>
  <dc:creator>Annatjie Stander</dc:creator>
  <cp:lastModifiedBy>Annatjie Stander</cp:lastModifiedBy>
  <cp:revision>54</cp:revision>
  <dcterms:created xsi:type="dcterms:W3CDTF">2018-05-04T09:05:58Z</dcterms:created>
  <dcterms:modified xsi:type="dcterms:W3CDTF">2018-05-05T11:07:36Z</dcterms:modified>
</cp:coreProperties>
</file>