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5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2" r:id="rId16"/>
    <p:sldId id="294" r:id="rId17"/>
    <p:sldId id="295" r:id="rId18"/>
    <p:sldId id="296" r:id="rId19"/>
    <p:sldId id="297" r:id="rId20"/>
    <p:sldId id="298" r:id="rId21"/>
    <p:sldId id="299" r:id="rId22"/>
    <p:sldId id="300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78D96947-7D8C-40B1-9A0B-8AEEAF697F99}" type="datetimeFigureOut">
              <a:rPr lang="en-ZA" smtClean="0"/>
              <a:t>2018/05/05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983202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947-7D8C-40B1-9A0B-8AEEAF697F99}" type="datetimeFigureOut">
              <a:rPr lang="en-ZA" smtClean="0"/>
              <a:t>2018/05/05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20115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947-7D8C-40B1-9A0B-8AEEAF697F99}" type="datetimeFigureOut">
              <a:rPr lang="en-ZA" smtClean="0"/>
              <a:t>2018/05/05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705927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947-7D8C-40B1-9A0B-8AEEAF697F99}" type="datetimeFigureOut">
              <a:rPr lang="en-ZA" smtClean="0"/>
              <a:t>2018/05/05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53576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947-7D8C-40B1-9A0B-8AEEAF697F99}" type="datetimeFigureOut">
              <a:rPr lang="en-ZA" smtClean="0"/>
              <a:t>2018/05/05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30842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947-7D8C-40B1-9A0B-8AEEAF697F99}" type="datetimeFigureOut">
              <a:rPr lang="en-ZA" smtClean="0"/>
              <a:t>2018/05/05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15030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947-7D8C-40B1-9A0B-8AEEAF697F99}" type="datetimeFigureOut">
              <a:rPr lang="en-ZA" smtClean="0"/>
              <a:t>2018/05/05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031349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947-7D8C-40B1-9A0B-8AEEAF697F99}" type="datetimeFigureOut">
              <a:rPr lang="en-ZA" smtClean="0"/>
              <a:t>2018/05/05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724582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947-7D8C-40B1-9A0B-8AEEAF697F99}" type="datetimeFigureOut">
              <a:rPr lang="en-ZA" smtClean="0"/>
              <a:t>2018/05/05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66755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947-7D8C-40B1-9A0B-8AEEAF697F99}" type="datetimeFigureOut">
              <a:rPr lang="en-ZA" smtClean="0"/>
              <a:t>2018/05/05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46249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947-7D8C-40B1-9A0B-8AEEAF697F99}" type="datetimeFigureOut">
              <a:rPr lang="en-ZA" smtClean="0"/>
              <a:t>2018/05/05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562788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947-7D8C-40B1-9A0B-8AEEAF697F99}" type="datetimeFigureOut">
              <a:rPr lang="en-ZA" smtClean="0"/>
              <a:t>2018/05/05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600746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947-7D8C-40B1-9A0B-8AEEAF697F99}" type="datetimeFigureOut">
              <a:rPr lang="en-ZA" smtClean="0"/>
              <a:t>2018/05/05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63423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947-7D8C-40B1-9A0B-8AEEAF697F99}" type="datetimeFigureOut">
              <a:rPr lang="en-ZA" smtClean="0"/>
              <a:t>2018/05/05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930654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947-7D8C-40B1-9A0B-8AEEAF697F99}" type="datetimeFigureOut">
              <a:rPr lang="en-ZA" smtClean="0"/>
              <a:t>2018/05/05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616283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78D96947-7D8C-40B1-9A0B-8AEEAF697F99}" type="datetimeFigureOut">
              <a:rPr lang="en-ZA" smtClean="0"/>
              <a:t>2018/05/05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828296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78D96947-7D8C-40B1-9A0B-8AEEAF697F99}" type="datetimeFigureOut">
              <a:rPr lang="en-ZA" smtClean="0"/>
              <a:t>2018/05/05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815444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78D96947-7D8C-40B1-9A0B-8AEEAF697F99}" type="datetimeFigureOut">
              <a:rPr lang="en-ZA" smtClean="0"/>
              <a:t>2018/05/05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ZA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73354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  <p:sldLayoutId id="2147483977" r:id="rId12"/>
    <p:sldLayoutId id="2147483978" r:id="rId13"/>
    <p:sldLayoutId id="2147483979" r:id="rId14"/>
    <p:sldLayoutId id="2147483980" r:id="rId15"/>
    <p:sldLayoutId id="2147483981" r:id="rId16"/>
    <p:sldLayoutId id="214748398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en-ZA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Wacky </a:t>
            </a:r>
            <a:r>
              <a:rPr lang="en-ZA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Woorde</a:t>
            </a:r>
            <a:endParaRPr lang="en-ZA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ZA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Afrikaanse</a:t>
            </a:r>
            <a:r>
              <a:rPr lang="en-Z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36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woordspeletjie</a:t>
            </a:r>
            <a:endParaRPr lang="en-ZA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2226" y="-524301"/>
            <a:ext cx="5531116" cy="55311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4710" y="1074139"/>
            <a:ext cx="7040127" cy="3071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55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Instruksies</a:t>
            </a:r>
            <a:r>
              <a:rPr lang="en-Z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en-ZA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1319" y="2603500"/>
            <a:ext cx="11518711" cy="3416300"/>
          </a:xfrm>
        </p:spPr>
        <p:txBody>
          <a:bodyPr>
            <a:noAutofit/>
          </a:bodyPr>
          <a:lstStyle/>
          <a:p>
            <a:r>
              <a:rPr lang="en-ZA" sz="2400" b="1" dirty="0" smtClean="0"/>
              <a:t>‘n </a:t>
            </a:r>
            <a:r>
              <a:rPr lang="en-ZA" sz="2400" b="1" dirty="0" err="1" smtClean="0"/>
              <a:t>Afrikaanse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woord</a:t>
            </a:r>
            <a:r>
              <a:rPr lang="en-ZA" sz="2400" b="1" dirty="0" smtClean="0"/>
              <a:t> word op die skerm </a:t>
            </a:r>
            <a:r>
              <a:rPr lang="en-ZA" sz="2400" b="1" dirty="0" err="1" smtClean="0"/>
              <a:t>gegooi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en</a:t>
            </a:r>
            <a:r>
              <a:rPr lang="en-ZA" sz="2400" b="1" dirty="0" smtClean="0"/>
              <a:t> die </a:t>
            </a:r>
            <a:r>
              <a:rPr lang="en-ZA" sz="2400" b="1" dirty="0" err="1" smtClean="0"/>
              <a:t>groepe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moet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kyk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wie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kan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eerste</a:t>
            </a:r>
            <a:r>
              <a:rPr lang="en-ZA" sz="2400" b="1" dirty="0" smtClean="0"/>
              <a:t> die </a:t>
            </a:r>
            <a:r>
              <a:rPr lang="en-ZA" sz="2400" b="1" dirty="0" err="1" smtClean="0"/>
              <a:t>regte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betekenis</a:t>
            </a:r>
            <a:r>
              <a:rPr lang="en-ZA" sz="2400" b="1" dirty="0" smtClean="0"/>
              <a:t> van die </a:t>
            </a:r>
            <a:r>
              <a:rPr lang="en-ZA" sz="2400" b="1" dirty="0" err="1" smtClean="0"/>
              <a:t>woord</a:t>
            </a:r>
            <a:r>
              <a:rPr lang="en-ZA" sz="2400" b="1" dirty="0" smtClean="0"/>
              <a:t> gee.</a:t>
            </a:r>
          </a:p>
          <a:p>
            <a:r>
              <a:rPr lang="en-ZA" sz="2400" b="1" dirty="0" smtClean="0"/>
              <a:t>As </a:t>
            </a:r>
            <a:r>
              <a:rPr lang="en-ZA" sz="2400" b="1" dirty="0" err="1" smtClean="0"/>
              <a:t>hulle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sukkel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kan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hulle</a:t>
            </a:r>
            <a:r>
              <a:rPr lang="en-ZA" sz="2400" b="1" dirty="0" smtClean="0"/>
              <a:t> ‘n </a:t>
            </a:r>
            <a:r>
              <a:rPr lang="en-ZA" sz="2400" b="1" dirty="0" err="1" smtClean="0"/>
              <a:t>leidraad</a:t>
            </a:r>
            <a:r>
              <a:rPr lang="en-ZA" sz="2400" b="1" dirty="0" smtClean="0"/>
              <a:t> in die </a:t>
            </a:r>
            <a:r>
              <a:rPr lang="en-ZA" sz="2400" b="1" dirty="0" err="1" smtClean="0"/>
              <a:t>vorm</a:t>
            </a:r>
            <a:r>
              <a:rPr lang="en-ZA" sz="2400" b="1" dirty="0" smtClean="0"/>
              <a:t> van ‘n </a:t>
            </a:r>
            <a:r>
              <a:rPr lang="en-ZA" sz="2400" b="1" dirty="0" err="1" smtClean="0"/>
              <a:t>prentjie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kry</a:t>
            </a:r>
            <a:endParaRPr lang="en-ZA" sz="2400" b="1" dirty="0" smtClean="0"/>
          </a:p>
          <a:p>
            <a:endParaRPr lang="en-ZA" sz="2400" b="1" dirty="0" smtClean="0"/>
          </a:p>
          <a:p>
            <a:r>
              <a:rPr lang="en-ZA" sz="2400" b="1" dirty="0" err="1" smtClean="0"/>
              <a:t>Hierdie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speletjie</a:t>
            </a:r>
            <a:r>
              <a:rPr lang="en-ZA" sz="2400" b="1" dirty="0" smtClean="0"/>
              <a:t> word in </a:t>
            </a:r>
            <a:r>
              <a:rPr lang="en-ZA" sz="2400" b="1" dirty="0" err="1" smtClean="0"/>
              <a:t>drie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Afdelings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ingedeel</a:t>
            </a:r>
            <a:endParaRPr lang="en-ZA" sz="2400" b="1" dirty="0" smtClean="0"/>
          </a:p>
          <a:p>
            <a:pPr>
              <a:buFontTx/>
              <a:buChar char="-"/>
            </a:pPr>
            <a:r>
              <a:rPr lang="en-ZA" sz="2400" b="1" dirty="0" err="1" smtClean="0"/>
              <a:t>Ou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Afrikaanse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Woorde</a:t>
            </a:r>
            <a:endParaRPr lang="en-ZA" sz="2400" b="1" dirty="0" smtClean="0"/>
          </a:p>
          <a:p>
            <a:pPr>
              <a:buFontTx/>
              <a:buChar char="-"/>
            </a:pPr>
            <a:r>
              <a:rPr lang="en-ZA" sz="2400" b="1" dirty="0" err="1" smtClean="0"/>
              <a:t>Nuwe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Afrikaanse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Woorde</a:t>
            </a:r>
            <a:endParaRPr lang="en-ZA" sz="2400" b="1" dirty="0" smtClean="0"/>
          </a:p>
          <a:p>
            <a:pPr>
              <a:buFontTx/>
              <a:buChar char="-"/>
            </a:pPr>
            <a:r>
              <a:rPr lang="en-ZA" sz="2400" b="1" dirty="0" err="1" smtClean="0"/>
              <a:t>Snaakse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Afrikaanse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Woord</a:t>
            </a:r>
            <a:endParaRPr lang="en-ZA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1848983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945595" cy="2283824"/>
          </a:xfrm>
        </p:spPr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Afrikaanse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Woorde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1411" y="1388658"/>
            <a:ext cx="4793778" cy="4793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369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Kiekie</a:t>
            </a:r>
            <a:r>
              <a:rPr lang="en-ZA" dirty="0" smtClean="0"/>
              <a:t> 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Rectangle 3"/>
          <p:cNvSpPr/>
          <p:nvPr/>
        </p:nvSpPr>
        <p:spPr>
          <a:xfrm>
            <a:off x="6782937" y="5071496"/>
            <a:ext cx="4570863" cy="1105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Foto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009" y="2378286"/>
            <a:ext cx="5608034" cy="3866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49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Kooi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782937" y="5071496"/>
            <a:ext cx="4570863" cy="1105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Bed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1026" name="Picture 2" descr="Image result for transparent b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629" y="2446337"/>
            <a:ext cx="6096000" cy="343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7206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Draadloos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735" y="1629035"/>
            <a:ext cx="5686008" cy="4547928"/>
          </a:xfrm>
        </p:spPr>
      </p:pic>
      <p:sp>
        <p:nvSpPr>
          <p:cNvPr id="4" name="Rectangle 3"/>
          <p:cNvSpPr/>
          <p:nvPr/>
        </p:nvSpPr>
        <p:spPr>
          <a:xfrm>
            <a:off x="6782937" y="5071496"/>
            <a:ext cx="4570863" cy="1105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Radio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61733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Kolwyntjie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613" y="2364285"/>
            <a:ext cx="3812678" cy="3812678"/>
          </a:xfrm>
        </p:spPr>
      </p:pic>
      <p:sp>
        <p:nvSpPr>
          <p:cNvPr id="4" name="Rectangle 3"/>
          <p:cNvSpPr/>
          <p:nvPr/>
        </p:nvSpPr>
        <p:spPr>
          <a:xfrm>
            <a:off x="6782937" y="5071496"/>
            <a:ext cx="4570863" cy="1105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Cupcake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03788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Kleinhuisie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103" y="2467022"/>
            <a:ext cx="3686338" cy="3810947"/>
          </a:xfrm>
        </p:spPr>
      </p:pic>
      <p:sp>
        <p:nvSpPr>
          <p:cNvPr id="4" name="Rectangle 3"/>
          <p:cNvSpPr/>
          <p:nvPr/>
        </p:nvSpPr>
        <p:spPr>
          <a:xfrm>
            <a:off x="6782937" y="5071496"/>
            <a:ext cx="4570863" cy="1105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Toilet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99253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Broekskeur</a:t>
            </a:r>
            <a:r>
              <a:rPr lang="en-ZA" dirty="0" smtClean="0"/>
              <a:t> </a:t>
            </a:r>
            <a:endParaRPr lang="en-Z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954" y="2300430"/>
            <a:ext cx="2956292" cy="4214289"/>
          </a:xfrm>
        </p:spPr>
      </p:pic>
      <p:sp>
        <p:nvSpPr>
          <p:cNvPr id="4" name="Rectangle 3"/>
          <p:cNvSpPr/>
          <p:nvPr/>
        </p:nvSpPr>
        <p:spPr>
          <a:xfrm>
            <a:off x="4380931" y="5071496"/>
            <a:ext cx="6972870" cy="1105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Dit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gaan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swaar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33199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Bakkies</a:t>
            </a:r>
            <a:r>
              <a:rPr lang="en-ZA" dirty="0" smtClean="0"/>
              <a:t> </a:t>
            </a:r>
            <a:endParaRPr lang="en-Z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069" y="2398783"/>
            <a:ext cx="3892834" cy="3892834"/>
          </a:xfrm>
        </p:spPr>
      </p:pic>
      <p:sp>
        <p:nvSpPr>
          <p:cNvPr id="4" name="Rectangle 3"/>
          <p:cNvSpPr/>
          <p:nvPr/>
        </p:nvSpPr>
        <p:spPr>
          <a:xfrm>
            <a:off x="6782937" y="5071496"/>
            <a:ext cx="4570863" cy="1105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Gesig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32033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Boeretroos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Rectangle 3"/>
          <p:cNvSpPr/>
          <p:nvPr/>
        </p:nvSpPr>
        <p:spPr>
          <a:xfrm>
            <a:off x="6782937" y="5071496"/>
            <a:ext cx="4570863" cy="1105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Koffie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Image result for transparent coffee mug clip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181" y="2609056"/>
            <a:ext cx="5019402" cy="348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4951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Spiekeries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136" y="2345853"/>
            <a:ext cx="4549810" cy="4452083"/>
          </a:xfrm>
        </p:spPr>
      </p:pic>
      <p:sp>
        <p:nvSpPr>
          <p:cNvPr id="4" name="Rectangle 3"/>
          <p:cNvSpPr/>
          <p:nvPr/>
        </p:nvSpPr>
        <p:spPr>
          <a:xfrm>
            <a:off x="6782937" y="5071496"/>
            <a:ext cx="4570863" cy="1105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Deftig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2728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Flikflooi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954" y="2317110"/>
            <a:ext cx="4650071" cy="4650071"/>
          </a:xfrm>
        </p:spPr>
      </p:pic>
      <p:sp>
        <p:nvSpPr>
          <p:cNvPr id="4" name="Rectangle 3"/>
          <p:cNvSpPr/>
          <p:nvPr/>
        </p:nvSpPr>
        <p:spPr>
          <a:xfrm>
            <a:off x="6346209" y="5071496"/>
            <a:ext cx="5007591" cy="1105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</a:t>
            </a:r>
            <a:r>
              <a:rPr lang="en-Z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iemand</a:t>
            </a:r>
            <a:r>
              <a:rPr lang="en-Z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jou</a:t>
            </a:r>
            <a:r>
              <a:rPr lang="en-Z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probeer</a:t>
            </a:r>
            <a:r>
              <a:rPr lang="en-Z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kry</a:t>
            </a:r>
            <a:r>
              <a:rPr lang="en-Z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om </a:t>
            </a:r>
            <a:r>
              <a:rPr lang="en-Z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iets</a:t>
            </a:r>
            <a:r>
              <a:rPr lang="en-Z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vir</a:t>
            </a:r>
            <a:r>
              <a:rPr lang="en-Z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hulle</a:t>
            </a:r>
            <a:r>
              <a:rPr lang="en-Z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</a:t>
            </a:r>
            <a:r>
              <a:rPr lang="en-Z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doen</a:t>
            </a:r>
            <a:endParaRPr lang="en-ZA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19056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Koekeloer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153" y="2328174"/>
            <a:ext cx="4058977" cy="4058977"/>
          </a:xfrm>
        </p:spPr>
      </p:pic>
      <p:sp>
        <p:nvSpPr>
          <p:cNvPr id="4" name="Rectangle 3"/>
          <p:cNvSpPr/>
          <p:nvPr/>
        </p:nvSpPr>
        <p:spPr>
          <a:xfrm>
            <a:off x="6782937" y="5071496"/>
            <a:ext cx="4570863" cy="1105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Om </a:t>
            </a:r>
            <a:r>
              <a:rPr lang="en-ZA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</a:t>
            </a:r>
            <a:r>
              <a:rPr lang="en-ZA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loer</a:t>
            </a:r>
            <a:endParaRPr lang="en-ZA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76182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Lieplapper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557" y="2330544"/>
            <a:ext cx="4208616" cy="4392044"/>
          </a:xfrm>
        </p:spPr>
      </p:pic>
      <p:sp>
        <p:nvSpPr>
          <p:cNvPr id="4" name="Rectangle 3"/>
          <p:cNvSpPr/>
          <p:nvPr/>
        </p:nvSpPr>
        <p:spPr>
          <a:xfrm>
            <a:off x="6782937" y="5071496"/>
            <a:ext cx="4570863" cy="1105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Loafer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87543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Mampara</a:t>
            </a:r>
            <a:r>
              <a:rPr lang="en-ZA" dirty="0" smtClean="0"/>
              <a:t> </a:t>
            </a:r>
            <a:endParaRPr lang="en-Z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961" y="2207929"/>
            <a:ext cx="3178883" cy="4493122"/>
          </a:xfrm>
        </p:spPr>
      </p:pic>
      <p:sp>
        <p:nvSpPr>
          <p:cNvPr id="4" name="Rectangle 3"/>
          <p:cNvSpPr/>
          <p:nvPr/>
        </p:nvSpPr>
        <p:spPr>
          <a:xfrm>
            <a:off x="6782937" y="5071496"/>
            <a:ext cx="4570863" cy="1105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Idioot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3341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Kaartmannetjie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81" y="2289601"/>
            <a:ext cx="4325967" cy="4042960"/>
          </a:xfrm>
        </p:spPr>
      </p:pic>
      <p:sp>
        <p:nvSpPr>
          <p:cNvPr id="4" name="Rectangle 3"/>
          <p:cNvSpPr/>
          <p:nvPr/>
        </p:nvSpPr>
        <p:spPr>
          <a:xfrm>
            <a:off x="5240741" y="5071496"/>
            <a:ext cx="6113060" cy="1105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Jack in a box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5687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Bromponie</a:t>
            </a:r>
            <a:r>
              <a:rPr lang="en-ZA" dirty="0" smtClean="0"/>
              <a:t> </a:t>
            </a:r>
            <a:endParaRPr lang="en-Z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40" y="2256833"/>
            <a:ext cx="5818375" cy="3920130"/>
          </a:xfrm>
        </p:spPr>
      </p:pic>
      <p:sp>
        <p:nvSpPr>
          <p:cNvPr id="4" name="Rectangle 3"/>
          <p:cNvSpPr/>
          <p:nvPr/>
        </p:nvSpPr>
        <p:spPr>
          <a:xfrm>
            <a:off x="6782937" y="5071496"/>
            <a:ext cx="4570863" cy="1105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Scooter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49628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Harmansdrup</a:t>
            </a:r>
            <a:r>
              <a:rPr lang="en-ZA" dirty="0" smtClean="0"/>
              <a:t> </a:t>
            </a:r>
            <a:endParaRPr lang="en-Z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873" y="2066676"/>
            <a:ext cx="4328651" cy="4328651"/>
          </a:xfrm>
        </p:spPr>
      </p:pic>
      <p:sp>
        <p:nvSpPr>
          <p:cNvPr id="4" name="Rectangle 3"/>
          <p:cNvSpPr/>
          <p:nvPr/>
        </p:nvSpPr>
        <p:spPr>
          <a:xfrm>
            <a:off x="5759355" y="5071496"/>
            <a:ext cx="5594445" cy="1105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Stadige</a:t>
            </a:r>
            <a:r>
              <a:rPr lang="en-ZA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persoon</a:t>
            </a:r>
            <a:endParaRPr lang="en-ZA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79233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Bakvissie</a:t>
            </a:r>
            <a:r>
              <a:rPr lang="en-ZA" dirty="0" smtClean="0"/>
              <a:t> </a:t>
            </a:r>
            <a:endParaRPr lang="en-Z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947" y="2344192"/>
            <a:ext cx="4749576" cy="3961073"/>
          </a:xfrm>
        </p:spPr>
      </p:pic>
      <p:sp>
        <p:nvSpPr>
          <p:cNvPr id="4" name="Rectangle 3"/>
          <p:cNvSpPr/>
          <p:nvPr/>
        </p:nvSpPr>
        <p:spPr>
          <a:xfrm>
            <a:off x="5800299" y="5071496"/>
            <a:ext cx="5553501" cy="1105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Tiener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meisie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613" y="2344192"/>
            <a:ext cx="981445" cy="912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361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Bloubaadjies</a:t>
            </a:r>
            <a:r>
              <a:rPr lang="en-ZA" dirty="0" smtClean="0"/>
              <a:t> </a:t>
            </a:r>
            <a:endParaRPr lang="en-Z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579" y="2426079"/>
            <a:ext cx="4090843" cy="3750884"/>
          </a:xfrm>
        </p:spPr>
      </p:pic>
      <p:sp>
        <p:nvSpPr>
          <p:cNvPr id="4" name="Rectangle 3"/>
          <p:cNvSpPr/>
          <p:nvPr/>
        </p:nvSpPr>
        <p:spPr>
          <a:xfrm>
            <a:off x="5745707" y="5071496"/>
            <a:ext cx="5608093" cy="1105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Verkeersbeamptes</a:t>
            </a:r>
            <a:endParaRPr lang="en-ZA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16238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Valhelm</a:t>
            </a:r>
            <a:r>
              <a:rPr lang="en-ZA" dirty="0" smtClean="0"/>
              <a:t> </a:t>
            </a:r>
            <a:endParaRPr lang="en-Z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9228" y="2562556"/>
            <a:ext cx="3654373" cy="3791827"/>
          </a:xfrm>
        </p:spPr>
      </p:pic>
      <p:sp>
        <p:nvSpPr>
          <p:cNvPr id="4" name="Rectangle 3"/>
          <p:cNvSpPr/>
          <p:nvPr/>
        </p:nvSpPr>
        <p:spPr>
          <a:xfrm>
            <a:off x="6782937" y="5071496"/>
            <a:ext cx="4570863" cy="1105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Helmet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33795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1557</TotalTime>
  <Words>123</Words>
  <Application>Microsoft Office PowerPoint</Application>
  <PresentationFormat>Widescreen</PresentationFormat>
  <Paragraphs>49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Century Gothic</vt:lpstr>
      <vt:lpstr>Wingdings 3</vt:lpstr>
      <vt:lpstr>Ion Boardroom</vt:lpstr>
      <vt:lpstr>Wacky Woorde</vt:lpstr>
      <vt:lpstr>Instruksies:</vt:lpstr>
      <vt:lpstr>Ou Afrikaanse Woorde</vt:lpstr>
      <vt:lpstr>Kiekie </vt:lpstr>
      <vt:lpstr>Kooi </vt:lpstr>
      <vt:lpstr>Draadloos </vt:lpstr>
      <vt:lpstr>Kolwyntjie </vt:lpstr>
      <vt:lpstr>Kleinhuisie </vt:lpstr>
      <vt:lpstr>Broekskeur </vt:lpstr>
      <vt:lpstr>Bakkies </vt:lpstr>
      <vt:lpstr>Boeretroos </vt:lpstr>
      <vt:lpstr>Spiekeries </vt:lpstr>
      <vt:lpstr>Flikflooi </vt:lpstr>
      <vt:lpstr>Koekeloer </vt:lpstr>
      <vt:lpstr>Lieplapper </vt:lpstr>
      <vt:lpstr>Mampara </vt:lpstr>
      <vt:lpstr>Kaartmannetjie </vt:lpstr>
      <vt:lpstr>Bromponie </vt:lpstr>
      <vt:lpstr>Harmansdrup </vt:lpstr>
      <vt:lpstr>Bakvissie </vt:lpstr>
      <vt:lpstr>Bloubaadjies </vt:lpstr>
      <vt:lpstr>Valhelm 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Wacky Woorde</dc:title>
  <dc:creator>Annatjie Stander</dc:creator>
  <cp:lastModifiedBy>Annatjie Stander</cp:lastModifiedBy>
  <cp:revision>53</cp:revision>
  <dcterms:created xsi:type="dcterms:W3CDTF">2018-05-04T09:05:58Z</dcterms:created>
  <dcterms:modified xsi:type="dcterms:W3CDTF">2018-05-05T11:06:25Z</dcterms:modified>
</cp:coreProperties>
</file>