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5" r:id="rId1"/>
  </p:sldMasterIdLst>
  <p:sldIdLst>
    <p:sldId id="256" r:id="rId2"/>
    <p:sldId id="257" r:id="rId3"/>
    <p:sldId id="303" r:id="rId4"/>
    <p:sldId id="304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05" r:id="rId22"/>
    <p:sldId id="306" r:id="rId23"/>
    <p:sldId id="30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983202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2011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705927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357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3084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5030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031349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724582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66755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46249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6278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60074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342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3065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61628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2829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815444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Z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73354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Wacky </a:t>
            </a:r>
            <a:r>
              <a:rPr lang="en-ZA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Woorde</a:t>
            </a:r>
            <a:endParaRPr lang="en-ZA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Afrikaanse</a:t>
            </a:r>
            <a:r>
              <a:rPr lang="en-Z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woordspeletjie</a:t>
            </a:r>
            <a:endParaRPr lang="en-Z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226" y="-524301"/>
            <a:ext cx="5531116" cy="55311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710" y="1074139"/>
            <a:ext cx="7040127" cy="307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5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Instruksies</a:t>
            </a:r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319" y="2603500"/>
            <a:ext cx="11518711" cy="3416300"/>
          </a:xfrm>
        </p:spPr>
        <p:txBody>
          <a:bodyPr>
            <a:noAutofit/>
          </a:bodyPr>
          <a:lstStyle/>
          <a:p>
            <a:r>
              <a:rPr lang="en-ZA" sz="2400" b="1" dirty="0" smtClean="0"/>
              <a:t>‘n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</a:t>
            </a:r>
            <a:r>
              <a:rPr lang="en-ZA" sz="2400" b="1" dirty="0" smtClean="0"/>
              <a:t> word op die skerm </a:t>
            </a:r>
            <a:r>
              <a:rPr lang="en-ZA" sz="2400" b="1" dirty="0" err="1" smtClean="0"/>
              <a:t>gegooi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en</a:t>
            </a:r>
            <a:r>
              <a:rPr lang="en-ZA" sz="2400" b="1" dirty="0" smtClean="0"/>
              <a:t> die </a:t>
            </a:r>
            <a:r>
              <a:rPr lang="en-ZA" sz="2400" b="1" dirty="0" err="1" smtClean="0"/>
              <a:t>groepe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moet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kyk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kan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eerste</a:t>
            </a:r>
            <a:r>
              <a:rPr lang="en-ZA" sz="2400" b="1" dirty="0" smtClean="0"/>
              <a:t> die </a:t>
            </a:r>
            <a:r>
              <a:rPr lang="en-ZA" sz="2400" b="1" dirty="0" err="1" smtClean="0"/>
              <a:t>regte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betekenis</a:t>
            </a:r>
            <a:r>
              <a:rPr lang="en-ZA" sz="2400" b="1" dirty="0" smtClean="0"/>
              <a:t> van die </a:t>
            </a:r>
            <a:r>
              <a:rPr lang="en-ZA" sz="2400" b="1" dirty="0" err="1" smtClean="0"/>
              <a:t>woord</a:t>
            </a:r>
            <a:r>
              <a:rPr lang="en-ZA" sz="2400" b="1" dirty="0" smtClean="0"/>
              <a:t> gee.</a:t>
            </a:r>
          </a:p>
          <a:p>
            <a:r>
              <a:rPr lang="en-ZA" sz="2400" b="1" dirty="0" smtClean="0"/>
              <a:t>As </a:t>
            </a:r>
            <a:r>
              <a:rPr lang="en-ZA" sz="2400" b="1" dirty="0" err="1" smtClean="0"/>
              <a:t>hulle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sukkel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kan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hulle</a:t>
            </a:r>
            <a:r>
              <a:rPr lang="en-ZA" sz="2400" b="1" dirty="0" smtClean="0"/>
              <a:t> ‘n </a:t>
            </a:r>
            <a:r>
              <a:rPr lang="en-ZA" sz="2400" b="1" dirty="0" err="1" smtClean="0"/>
              <a:t>leidraad</a:t>
            </a:r>
            <a:r>
              <a:rPr lang="en-ZA" sz="2400" b="1" dirty="0" smtClean="0"/>
              <a:t> in die </a:t>
            </a:r>
            <a:r>
              <a:rPr lang="en-ZA" sz="2400" b="1" dirty="0" err="1" smtClean="0"/>
              <a:t>vorm</a:t>
            </a:r>
            <a:r>
              <a:rPr lang="en-ZA" sz="2400" b="1" dirty="0" smtClean="0"/>
              <a:t> van ‘n </a:t>
            </a:r>
            <a:r>
              <a:rPr lang="en-ZA" sz="2400" b="1" dirty="0" err="1" smtClean="0"/>
              <a:t>prentjie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kry</a:t>
            </a:r>
            <a:endParaRPr lang="en-ZA" sz="2400" b="1" dirty="0" smtClean="0"/>
          </a:p>
          <a:p>
            <a:endParaRPr lang="en-ZA" sz="2400" b="1" dirty="0" smtClean="0"/>
          </a:p>
          <a:p>
            <a:r>
              <a:rPr lang="en-ZA" sz="2400" b="1" dirty="0" err="1" smtClean="0"/>
              <a:t>Hierdie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speletjie</a:t>
            </a:r>
            <a:r>
              <a:rPr lang="en-ZA" sz="2400" b="1" dirty="0" smtClean="0"/>
              <a:t> word in </a:t>
            </a:r>
            <a:r>
              <a:rPr lang="en-ZA" sz="2400" b="1" dirty="0" err="1" smtClean="0"/>
              <a:t>drie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Afdelings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ingedeel</a:t>
            </a:r>
            <a:endParaRPr lang="en-ZA" sz="2400" b="1" dirty="0" smtClean="0"/>
          </a:p>
          <a:p>
            <a:pPr>
              <a:buFontTx/>
              <a:buChar char="-"/>
            </a:pPr>
            <a:r>
              <a:rPr lang="en-ZA" sz="2400" b="1" dirty="0" err="1" smtClean="0"/>
              <a:t>Ou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Woorde</a:t>
            </a:r>
            <a:endParaRPr lang="en-ZA" sz="2400" b="1" dirty="0" smtClean="0"/>
          </a:p>
          <a:p>
            <a:pPr>
              <a:buFontTx/>
              <a:buChar char="-"/>
            </a:pPr>
            <a:r>
              <a:rPr lang="en-ZA" sz="2400" b="1" dirty="0" err="1" smtClean="0"/>
              <a:t>Nuwe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Woorde</a:t>
            </a:r>
            <a:endParaRPr lang="en-ZA" sz="2400" b="1" dirty="0" smtClean="0"/>
          </a:p>
          <a:p>
            <a:pPr>
              <a:buFontTx/>
              <a:buChar char="-"/>
            </a:pPr>
            <a:r>
              <a:rPr lang="en-ZA" sz="2400" b="1" dirty="0" err="1" smtClean="0"/>
              <a:t>Snaakse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</a:t>
            </a:r>
            <a:endParaRPr lang="en-ZA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84898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Snaakse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Afrikaanse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730" y="1269241"/>
            <a:ext cx="4804013" cy="480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4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Sellulietsokkies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122" y="2207929"/>
            <a:ext cx="2615664" cy="4650071"/>
          </a:xfrm>
        </p:spPr>
      </p:pic>
      <p:sp>
        <p:nvSpPr>
          <p:cNvPr id="6" name="Rectangle 5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Tights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140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Padpuisie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86" y="2342957"/>
            <a:ext cx="5423220" cy="4062180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Klein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karretjie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979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Evabeentjies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5" y="2569570"/>
            <a:ext cx="5103400" cy="3607393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Spare Ribs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247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Vleismoles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27" y="2248871"/>
            <a:ext cx="4438531" cy="4438531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Stew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005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Alkantklank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74" y="2303250"/>
            <a:ext cx="4919472" cy="3416300"/>
          </a:xfrm>
        </p:spPr>
      </p:pic>
      <p:sp>
        <p:nvSpPr>
          <p:cNvPr id="4" name="Rectangle 3"/>
          <p:cNvSpPr/>
          <p:nvPr/>
        </p:nvSpPr>
        <p:spPr>
          <a:xfrm>
            <a:off x="4967785" y="5453419"/>
            <a:ext cx="6945574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Surround sound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960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Baksteen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275953"/>
            <a:ext cx="4123673" cy="4123673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Vloekwoorde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873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Sardyntrein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45" y="1989020"/>
            <a:ext cx="6542084" cy="3824925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Taxi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80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Brein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pouse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94" y="2276168"/>
            <a:ext cx="4076908" cy="3995371"/>
          </a:xfrm>
        </p:spPr>
      </p:pic>
      <p:sp>
        <p:nvSpPr>
          <p:cNvPr id="4" name="Rectangle 3"/>
          <p:cNvSpPr/>
          <p:nvPr/>
        </p:nvSpPr>
        <p:spPr>
          <a:xfrm>
            <a:off x="4353636" y="5071496"/>
            <a:ext cx="7000165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Blonde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oomblik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031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Snoetsponsie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232709"/>
            <a:ext cx="4272942" cy="3944254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Tissue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614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Koudslaap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11" y="2207928"/>
            <a:ext cx="4302053" cy="4302053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Tronk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85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Lipsuig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07" y="2402006"/>
            <a:ext cx="4603253" cy="3870491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Soen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225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Dagdief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41" y="2456597"/>
            <a:ext cx="5118049" cy="3903259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Lui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persoon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915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Bekhek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07" y="2112393"/>
            <a:ext cx="4438531" cy="4438531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‘Braces’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635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Slimstokkie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57" y="2582223"/>
            <a:ext cx="5568175" cy="3340905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Flash drive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272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Slingersous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488" y="2484205"/>
            <a:ext cx="3514905" cy="4053073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Alkohol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655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Plooisement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965" y="2330758"/>
            <a:ext cx="3002113" cy="4424883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Make-up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945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Roomys-en-Yspaartjie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25" y="2332725"/>
            <a:ext cx="5125651" cy="3844238"/>
          </a:xfrm>
        </p:spPr>
      </p:pic>
      <p:sp>
        <p:nvSpPr>
          <p:cNvPr id="4" name="Rectangle 3"/>
          <p:cNvSpPr/>
          <p:nvPr/>
        </p:nvSpPr>
        <p:spPr>
          <a:xfrm>
            <a:off x="4394579" y="5071496"/>
            <a:ext cx="6959222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Perfect match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736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Geluk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-in-’n-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Blik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4" y="2360537"/>
            <a:ext cx="3248167" cy="4497463"/>
          </a:xfrm>
        </p:spPr>
      </p:pic>
      <p:sp>
        <p:nvSpPr>
          <p:cNvPr id="4" name="Rectangle 3"/>
          <p:cNvSpPr/>
          <p:nvPr/>
        </p:nvSpPr>
        <p:spPr>
          <a:xfrm>
            <a:off x="4258101" y="5071496"/>
            <a:ext cx="7095700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Happy-go-lucky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223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Boete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roete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09" y="2565259"/>
            <a:ext cx="6551262" cy="3688118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Snelweg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966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Keelknal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461" y="2266454"/>
            <a:ext cx="2972760" cy="4386829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‘Burp’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3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1557</TotalTime>
  <Words>120</Words>
  <Application>Microsoft Office PowerPoint</Application>
  <PresentationFormat>Widescreen</PresentationFormat>
  <Paragraphs>51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Century Gothic</vt:lpstr>
      <vt:lpstr>Wingdings 3</vt:lpstr>
      <vt:lpstr>Ion Boardroom</vt:lpstr>
      <vt:lpstr>Wacky Woorde</vt:lpstr>
      <vt:lpstr>Instruksies:</vt:lpstr>
      <vt:lpstr>Snaakse Afrikaanse Woorde</vt:lpstr>
      <vt:lpstr>Sellulietsokkies </vt:lpstr>
      <vt:lpstr>Padpuisie </vt:lpstr>
      <vt:lpstr>Evabeentjies </vt:lpstr>
      <vt:lpstr>Vleismoles </vt:lpstr>
      <vt:lpstr>Alkantklank </vt:lpstr>
      <vt:lpstr>Baksteen woorde </vt:lpstr>
      <vt:lpstr>Sardyntrein </vt:lpstr>
      <vt:lpstr>Brein pouse </vt:lpstr>
      <vt:lpstr>Snoetsponsie </vt:lpstr>
      <vt:lpstr>Koudslaap </vt:lpstr>
      <vt:lpstr>Lipsuig </vt:lpstr>
      <vt:lpstr>Dagdief </vt:lpstr>
      <vt:lpstr>Bekhek </vt:lpstr>
      <vt:lpstr>Slimstokkie </vt:lpstr>
      <vt:lpstr>Slingersous </vt:lpstr>
      <vt:lpstr>Plooisement </vt:lpstr>
      <vt:lpstr>Roomys-en-Yspaartjie</vt:lpstr>
      <vt:lpstr>Geluk-in-’n-Blik</vt:lpstr>
      <vt:lpstr>Boete roete</vt:lpstr>
      <vt:lpstr>Keelknal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Wacky Woorde</dc:title>
  <dc:creator>Annatjie Stander</dc:creator>
  <cp:lastModifiedBy>Annatjie Stander</cp:lastModifiedBy>
  <cp:revision>53</cp:revision>
  <dcterms:created xsi:type="dcterms:W3CDTF">2018-05-04T09:05:58Z</dcterms:created>
  <dcterms:modified xsi:type="dcterms:W3CDTF">2018-05-05T11:08:31Z</dcterms:modified>
</cp:coreProperties>
</file>