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1" r:id="rId3"/>
    <p:sldId id="267" r:id="rId4"/>
    <p:sldId id="265" r:id="rId5"/>
    <p:sldId id="268" r:id="rId6"/>
    <p:sldId id="264" r:id="rId7"/>
    <p:sldId id="269" r:id="rId8"/>
    <p:sldId id="257" r:id="rId9"/>
    <p:sldId id="270" r:id="rId10"/>
    <p:sldId id="258" r:id="rId11"/>
    <p:sldId id="259" r:id="rId12"/>
    <p:sldId id="271" r:id="rId13"/>
    <p:sldId id="262" r:id="rId14"/>
    <p:sldId id="274" r:id="rId15"/>
    <p:sldId id="263" r:id="rId16"/>
    <p:sldId id="275" r:id="rId17"/>
    <p:sldId id="260"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90"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Z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FBA3F285-BDFE-451B-B680-EB34B2D10B07}" type="datetimeFigureOut">
              <a:rPr lang="en-ZA" smtClean="0"/>
              <a:t>2018/07/23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2BD765B-E98F-424F-8332-FEA3CDBE3A20}" type="slidenum">
              <a:rPr lang="en-ZA" smtClean="0"/>
              <a:t>‹#›</a:t>
            </a:fld>
            <a:endParaRPr lang="en-ZA"/>
          </a:p>
        </p:txBody>
      </p:sp>
    </p:spTree>
    <p:extLst>
      <p:ext uri="{BB962C8B-B14F-4D97-AF65-F5344CB8AC3E}">
        <p14:creationId xmlns:p14="http://schemas.microsoft.com/office/powerpoint/2010/main" val="656361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FBA3F285-BDFE-451B-B680-EB34B2D10B07}" type="datetimeFigureOut">
              <a:rPr lang="en-ZA" smtClean="0"/>
              <a:t>2018/07/23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2BD765B-E98F-424F-8332-FEA3CDBE3A20}" type="slidenum">
              <a:rPr lang="en-ZA" smtClean="0"/>
              <a:t>‹#›</a:t>
            </a:fld>
            <a:endParaRPr lang="en-ZA"/>
          </a:p>
        </p:txBody>
      </p:sp>
    </p:spTree>
    <p:extLst>
      <p:ext uri="{BB962C8B-B14F-4D97-AF65-F5344CB8AC3E}">
        <p14:creationId xmlns:p14="http://schemas.microsoft.com/office/powerpoint/2010/main" val="2045220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Z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A3F285-BDFE-451B-B680-EB34B2D10B07}" type="datetimeFigureOut">
              <a:rPr lang="en-ZA" smtClean="0"/>
              <a:t>2018/07/23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2BD765B-E98F-424F-8332-FEA3CDBE3A20}" type="slidenum">
              <a:rPr lang="en-ZA" smtClean="0"/>
              <a:t>‹#›</a:t>
            </a:fld>
            <a:endParaRPr lang="en-ZA"/>
          </a:p>
        </p:txBody>
      </p:sp>
    </p:spTree>
    <p:extLst>
      <p:ext uri="{BB962C8B-B14F-4D97-AF65-F5344CB8AC3E}">
        <p14:creationId xmlns:p14="http://schemas.microsoft.com/office/powerpoint/2010/main" val="1331463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FBA3F285-BDFE-451B-B680-EB34B2D10B07}" type="datetimeFigureOut">
              <a:rPr lang="en-ZA" smtClean="0"/>
              <a:t>2018/07/23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92BD765B-E98F-424F-8332-FEA3CDBE3A20}" type="slidenum">
              <a:rPr lang="en-ZA" smtClean="0"/>
              <a:t>‹#›</a:t>
            </a:fld>
            <a:endParaRPr lang="en-ZA"/>
          </a:p>
        </p:txBody>
      </p:sp>
    </p:spTree>
    <p:extLst>
      <p:ext uri="{BB962C8B-B14F-4D97-AF65-F5344CB8AC3E}">
        <p14:creationId xmlns:p14="http://schemas.microsoft.com/office/powerpoint/2010/main" val="751226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Z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FBA3F285-BDFE-451B-B680-EB34B2D10B07}" type="datetimeFigureOut">
              <a:rPr lang="en-ZA" smtClean="0"/>
              <a:t>2018/07/23</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92BD765B-E98F-424F-8332-FEA3CDBE3A20}" type="slidenum">
              <a:rPr lang="en-ZA" smtClean="0"/>
              <a:t>‹#›</a:t>
            </a:fld>
            <a:endParaRPr lang="en-ZA"/>
          </a:p>
        </p:txBody>
      </p:sp>
    </p:spTree>
    <p:extLst>
      <p:ext uri="{BB962C8B-B14F-4D97-AF65-F5344CB8AC3E}">
        <p14:creationId xmlns:p14="http://schemas.microsoft.com/office/powerpoint/2010/main" val="1590803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FBA3F285-BDFE-451B-B680-EB34B2D10B07}" type="datetimeFigureOut">
              <a:rPr lang="en-ZA" smtClean="0"/>
              <a:t>2018/07/23</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92BD765B-E98F-424F-8332-FEA3CDBE3A20}" type="slidenum">
              <a:rPr lang="en-ZA" smtClean="0"/>
              <a:t>‹#›</a:t>
            </a:fld>
            <a:endParaRPr lang="en-ZA"/>
          </a:p>
        </p:txBody>
      </p:sp>
    </p:spTree>
    <p:extLst>
      <p:ext uri="{BB962C8B-B14F-4D97-AF65-F5344CB8AC3E}">
        <p14:creationId xmlns:p14="http://schemas.microsoft.com/office/powerpoint/2010/main" val="3986616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A3F285-BDFE-451B-B680-EB34B2D10B07}" type="datetimeFigureOut">
              <a:rPr lang="en-ZA" smtClean="0"/>
              <a:t>2018/07/23</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92BD765B-E98F-424F-8332-FEA3CDBE3A20}" type="slidenum">
              <a:rPr lang="en-ZA" smtClean="0"/>
              <a:t>‹#›</a:t>
            </a:fld>
            <a:endParaRPr lang="en-ZA"/>
          </a:p>
        </p:txBody>
      </p:sp>
    </p:spTree>
    <p:extLst>
      <p:ext uri="{BB962C8B-B14F-4D97-AF65-F5344CB8AC3E}">
        <p14:creationId xmlns:p14="http://schemas.microsoft.com/office/powerpoint/2010/main" val="2337579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A3F285-BDFE-451B-B680-EB34B2D10B07}" type="datetimeFigureOut">
              <a:rPr lang="en-ZA" smtClean="0"/>
              <a:t>2018/07/23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92BD765B-E98F-424F-8332-FEA3CDBE3A20}" type="slidenum">
              <a:rPr lang="en-ZA" smtClean="0"/>
              <a:t>‹#›</a:t>
            </a:fld>
            <a:endParaRPr lang="en-ZA"/>
          </a:p>
        </p:txBody>
      </p:sp>
    </p:spTree>
    <p:extLst>
      <p:ext uri="{BB962C8B-B14F-4D97-AF65-F5344CB8AC3E}">
        <p14:creationId xmlns:p14="http://schemas.microsoft.com/office/powerpoint/2010/main" val="3051628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A3F285-BDFE-451B-B680-EB34B2D10B07}" type="datetimeFigureOut">
              <a:rPr lang="en-ZA" smtClean="0"/>
              <a:t>2018/07/23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92BD765B-E98F-424F-8332-FEA3CDBE3A20}" type="slidenum">
              <a:rPr lang="en-ZA" smtClean="0"/>
              <a:t>‹#›</a:t>
            </a:fld>
            <a:endParaRPr lang="en-ZA"/>
          </a:p>
        </p:txBody>
      </p:sp>
    </p:spTree>
    <p:extLst>
      <p:ext uri="{BB962C8B-B14F-4D97-AF65-F5344CB8AC3E}">
        <p14:creationId xmlns:p14="http://schemas.microsoft.com/office/powerpoint/2010/main" val="2269261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FBA3F285-BDFE-451B-B680-EB34B2D10B07}" type="datetimeFigureOut">
              <a:rPr lang="en-ZA" smtClean="0"/>
              <a:t>2018/07/23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2BD765B-E98F-424F-8332-FEA3CDBE3A20}" type="slidenum">
              <a:rPr lang="en-ZA" smtClean="0"/>
              <a:t>‹#›</a:t>
            </a:fld>
            <a:endParaRPr lang="en-ZA"/>
          </a:p>
        </p:txBody>
      </p:sp>
    </p:spTree>
    <p:extLst>
      <p:ext uri="{BB962C8B-B14F-4D97-AF65-F5344CB8AC3E}">
        <p14:creationId xmlns:p14="http://schemas.microsoft.com/office/powerpoint/2010/main" val="1154983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FBA3F285-BDFE-451B-B680-EB34B2D10B07}" type="datetimeFigureOut">
              <a:rPr lang="en-ZA" smtClean="0"/>
              <a:t>2018/07/23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2BD765B-E98F-424F-8332-FEA3CDBE3A20}" type="slidenum">
              <a:rPr lang="en-ZA" smtClean="0"/>
              <a:t>‹#›</a:t>
            </a:fld>
            <a:endParaRPr lang="en-ZA"/>
          </a:p>
        </p:txBody>
      </p:sp>
    </p:spTree>
    <p:extLst>
      <p:ext uri="{BB962C8B-B14F-4D97-AF65-F5344CB8AC3E}">
        <p14:creationId xmlns:p14="http://schemas.microsoft.com/office/powerpoint/2010/main" val="3426577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A3F285-BDFE-451B-B680-EB34B2D10B07}" type="datetimeFigureOut">
              <a:rPr lang="en-ZA" smtClean="0"/>
              <a:t>2018/07/23</a:t>
            </a:fld>
            <a:endParaRPr lang="en-Z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BD765B-E98F-424F-8332-FEA3CDBE3A20}" type="slidenum">
              <a:rPr lang="en-ZA" smtClean="0"/>
              <a:t>‹#›</a:t>
            </a:fld>
            <a:endParaRPr lang="en-ZA"/>
          </a:p>
        </p:txBody>
      </p:sp>
    </p:spTree>
    <p:extLst>
      <p:ext uri="{BB962C8B-B14F-4D97-AF65-F5344CB8AC3E}">
        <p14:creationId xmlns:p14="http://schemas.microsoft.com/office/powerpoint/2010/main" val="21025246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27354" y="0"/>
            <a:ext cx="5464646" cy="6858000"/>
          </a:xfrm>
          <a:prstGeom prst="rect">
            <a:avLst/>
          </a:prstGeom>
        </p:spPr>
      </p:pic>
      <p:sp>
        <p:nvSpPr>
          <p:cNvPr id="3" name="Rectangle 2"/>
          <p:cNvSpPr/>
          <p:nvPr/>
        </p:nvSpPr>
        <p:spPr>
          <a:xfrm>
            <a:off x="267287" y="2518117"/>
            <a:ext cx="7441808" cy="2813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6600" b="1" dirty="0" err="1" smtClean="0">
                <a:solidFill>
                  <a:schemeClr val="accent6">
                    <a:lumMod val="75000"/>
                  </a:schemeClr>
                </a:solidFill>
                <a:effectLst>
                  <a:outerShdw blurRad="38100" dist="38100" dir="2700000" algn="tl">
                    <a:srgbClr val="000000">
                      <a:alpha val="43137"/>
                    </a:srgbClr>
                  </a:outerShdw>
                </a:effectLst>
              </a:rPr>
              <a:t>Vrugte</a:t>
            </a:r>
            <a:r>
              <a:rPr lang="en-ZA" sz="6600" b="1" dirty="0" smtClean="0">
                <a:solidFill>
                  <a:schemeClr val="accent6">
                    <a:lumMod val="75000"/>
                  </a:schemeClr>
                </a:solidFill>
                <a:effectLst>
                  <a:outerShdw blurRad="38100" dist="38100" dir="2700000" algn="tl">
                    <a:srgbClr val="000000">
                      <a:alpha val="43137"/>
                    </a:srgbClr>
                  </a:outerShdw>
                </a:effectLst>
              </a:rPr>
              <a:t> van die Gees</a:t>
            </a:r>
            <a:endParaRPr lang="en-ZA" sz="6600" b="1" dirty="0">
              <a:solidFill>
                <a:schemeClr val="accent6">
                  <a:lumMod val="75000"/>
                </a:schemeClr>
              </a:solidFill>
              <a:effectLst>
                <a:outerShdw blurRad="38100" dist="38100" dir="2700000" algn="tl">
                  <a:srgbClr val="000000">
                    <a:alpha val="43137"/>
                  </a:srgbClr>
                </a:outerShdw>
              </a:effectLst>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481778" cy="3669574"/>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61605" y="1471297"/>
            <a:ext cx="3577884" cy="5386703"/>
          </a:xfrm>
          <a:prstGeom prst="rect">
            <a:avLst/>
          </a:prstGeom>
        </p:spPr>
      </p:pic>
    </p:spTree>
    <p:extLst>
      <p:ext uri="{BB962C8B-B14F-4D97-AF65-F5344CB8AC3E}">
        <p14:creationId xmlns:p14="http://schemas.microsoft.com/office/powerpoint/2010/main" val="202690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6935" y="4334232"/>
            <a:ext cx="11118377" cy="2523768"/>
          </a:xfrm>
          <a:prstGeom prst="rect">
            <a:avLst/>
          </a:prstGeom>
        </p:spPr>
        <p:txBody>
          <a:bodyPr wrap="square">
            <a:spAutoFit/>
          </a:bodyPr>
          <a:lstStyle/>
          <a:p>
            <a:pPr>
              <a:spcAft>
                <a:spcPts val="0"/>
              </a:spcAft>
            </a:pPr>
            <a:r>
              <a:rPr lang="en-ZA" sz="2800" dirty="0" err="1">
                <a:ea typeface="Calibri" panose="020F0502020204030204" pitchFamily="34" charset="0"/>
                <a:cs typeface="Times New Roman" panose="02020603050405020304" pitchFamily="18" charset="0"/>
              </a:rPr>
              <a:t>Mens</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kry</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verskillende</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soorte</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liefde</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romanties</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vriende</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ouers</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en</a:t>
            </a:r>
            <a:r>
              <a:rPr lang="en-ZA" sz="2800" dirty="0">
                <a:ea typeface="Calibri" panose="020F0502020204030204" pitchFamily="34" charset="0"/>
                <a:cs typeface="Times New Roman" panose="02020603050405020304" pitchFamily="18" charset="0"/>
              </a:rPr>
              <a:t> kind; </a:t>
            </a:r>
            <a:r>
              <a:rPr lang="en-ZA" sz="2800" dirty="0" err="1">
                <a:ea typeface="Calibri" panose="020F0502020204030204" pitchFamily="34" charset="0"/>
                <a:cs typeface="Times New Roman" panose="02020603050405020304" pitchFamily="18" charset="0"/>
              </a:rPr>
              <a:t>broer</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en</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suster</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ens.</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Ons</a:t>
            </a:r>
            <a:r>
              <a:rPr lang="en-ZA" sz="2800" dirty="0">
                <a:ea typeface="Calibri" panose="020F0502020204030204" pitchFamily="34" charset="0"/>
                <a:cs typeface="Times New Roman" panose="02020603050405020304" pitchFamily="18" charset="0"/>
              </a:rPr>
              <a:t> het </a:t>
            </a:r>
            <a:r>
              <a:rPr lang="en-ZA" sz="2800" dirty="0" err="1">
                <a:ea typeface="Calibri" panose="020F0502020204030204" pitchFamily="34" charset="0"/>
                <a:cs typeface="Times New Roman" panose="02020603050405020304" pitchFamily="18" charset="0"/>
              </a:rPr>
              <a:t>almal</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unlovable’mense</a:t>
            </a:r>
            <a:r>
              <a:rPr lang="en-ZA" sz="2800" dirty="0">
                <a:ea typeface="Calibri" panose="020F0502020204030204" pitchFamily="34" charset="0"/>
                <a:cs typeface="Times New Roman" panose="02020603050405020304" pitchFamily="18" charset="0"/>
              </a:rPr>
              <a:t> in </a:t>
            </a:r>
            <a:r>
              <a:rPr lang="en-ZA" sz="2800" dirty="0" err="1">
                <a:ea typeface="Calibri" panose="020F0502020204030204" pitchFamily="34" charset="0"/>
                <a:cs typeface="Times New Roman" panose="02020603050405020304" pitchFamily="18" charset="0"/>
              </a:rPr>
              <a:t>ons</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lewens</a:t>
            </a:r>
            <a:r>
              <a:rPr lang="en-ZA" sz="2800" dirty="0">
                <a:ea typeface="Calibri" panose="020F0502020204030204" pitchFamily="34" charset="0"/>
                <a:cs typeface="Times New Roman" panose="02020603050405020304" pitchFamily="18" charset="0"/>
              </a:rPr>
              <a:t> – dis die </a:t>
            </a:r>
            <a:r>
              <a:rPr lang="en-ZA" sz="2800" dirty="0" err="1">
                <a:ea typeface="Calibri" panose="020F0502020204030204" pitchFamily="34" charset="0"/>
                <a:cs typeface="Times New Roman" panose="02020603050405020304" pitchFamily="18" charset="0"/>
              </a:rPr>
              <a:t>mense</a:t>
            </a:r>
            <a:r>
              <a:rPr lang="en-ZA" sz="2800" dirty="0">
                <a:ea typeface="Calibri" panose="020F0502020204030204" pitchFamily="34" charset="0"/>
                <a:cs typeface="Times New Roman" panose="02020603050405020304" pitchFamily="18" charset="0"/>
              </a:rPr>
              <a:t> wat </a:t>
            </a:r>
            <a:r>
              <a:rPr lang="en-ZA" sz="2800" dirty="0" err="1">
                <a:ea typeface="Calibri" panose="020F0502020204030204" pitchFamily="34" charset="0"/>
                <a:cs typeface="Times New Roman" panose="02020603050405020304" pitchFamily="18" charset="0"/>
              </a:rPr>
              <a:t>jy</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regtig</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sukkel</a:t>
            </a:r>
            <a:r>
              <a:rPr lang="en-ZA" sz="2800" dirty="0">
                <a:ea typeface="Calibri" panose="020F0502020204030204" pitchFamily="34" charset="0"/>
                <a:cs typeface="Times New Roman" panose="02020603050405020304" pitchFamily="18" charset="0"/>
              </a:rPr>
              <a:t> om net </a:t>
            </a:r>
            <a:r>
              <a:rPr lang="en-ZA" sz="2800" dirty="0" err="1">
                <a:ea typeface="Calibri" panose="020F0502020204030204" pitchFamily="34" charset="0"/>
                <a:cs typeface="Times New Roman" panose="02020603050405020304" pitchFamily="18" charset="0"/>
              </a:rPr>
              <a:t>mee</a:t>
            </a:r>
            <a:r>
              <a:rPr lang="en-ZA" sz="2800" dirty="0">
                <a:ea typeface="Calibri" panose="020F0502020204030204" pitchFamily="34" charset="0"/>
                <a:cs typeface="Times New Roman" panose="02020603050405020304" pitchFamily="18" charset="0"/>
              </a:rPr>
              <a:t> ‘nice’ </a:t>
            </a:r>
            <a:r>
              <a:rPr lang="en-ZA" sz="2800" dirty="0" err="1">
                <a:ea typeface="Calibri" panose="020F0502020204030204" pitchFamily="34" charset="0"/>
                <a:cs typeface="Times New Roman" panose="02020603050405020304" pitchFamily="18" charset="0"/>
              </a:rPr>
              <a:t>te</a:t>
            </a:r>
            <a:r>
              <a:rPr lang="en-ZA" sz="2800" dirty="0">
                <a:ea typeface="Calibri" panose="020F0502020204030204" pitchFamily="34" charset="0"/>
                <a:cs typeface="Times New Roman" panose="02020603050405020304" pitchFamily="18" charset="0"/>
              </a:rPr>
              <a:t> wees – </a:t>
            </a:r>
            <a:r>
              <a:rPr lang="en-ZA" sz="2800" dirty="0" err="1">
                <a:ea typeface="Calibri" panose="020F0502020204030204" pitchFamily="34" charset="0"/>
                <a:cs typeface="Times New Roman" panose="02020603050405020304" pitchFamily="18" charset="0"/>
              </a:rPr>
              <a:t>vergeet</a:t>
            </a:r>
            <a:r>
              <a:rPr lang="en-ZA" sz="2800" dirty="0">
                <a:ea typeface="Calibri" panose="020F0502020204030204" pitchFamily="34" charset="0"/>
                <a:cs typeface="Times New Roman" panose="02020603050405020304" pitchFamily="18" charset="0"/>
              </a:rPr>
              <a:t> nog </a:t>
            </a:r>
            <a:r>
              <a:rPr lang="en-ZA" sz="2800" dirty="0" err="1">
                <a:ea typeface="Calibri" panose="020F0502020204030204" pitchFamily="34" charset="0"/>
                <a:cs typeface="Times New Roman" panose="02020603050405020304" pitchFamily="18" charset="0"/>
              </a:rPr>
              <a:t>lief</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te</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hê</a:t>
            </a:r>
            <a:r>
              <a:rPr lang="en-ZA" sz="2800" dirty="0">
                <a:ea typeface="Calibri" panose="020F0502020204030204" pitchFamily="34" charset="0"/>
                <a:cs typeface="Times New Roman" panose="02020603050405020304" pitchFamily="18" charset="0"/>
              </a:rPr>
              <a:t>! Die </a:t>
            </a:r>
            <a:r>
              <a:rPr lang="en-ZA" sz="2800" dirty="0" err="1">
                <a:ea typeface="Calibri" panose="020F0502020204030204" pitchFamily="34" charset="0"/>
                <a:cs typeface="Times New Roman" panose="02020603050405020304" pitchFamily="18" charset="0"/>
              </a:rPr>
              <a:t>vrug</a:t>
            </a:r>
            <a:r>
              <a:rPr lang="en-ZA" sz="2800" dirty="0">
                <a:ea typeface="Calibri" panose="020F0502020204030204" pitchFamily="34" charset="0"/>
                <a:cs typeface="Times New Roman" panose="02020603050405020304" pitchFamily="18" charset="0"/>
              </a:rPr>
              <a:t> van die Gees – LIEFDE – is </a:t>
            </a:r>
            <a:r>
              <a:rPr lang="en-ZA" sz="2800" dirty="0" err="1">
                <a:ea typeface="Calibri" panose="020F0502020204030204" pitchFamily="34" charset="0"/>
                <a:cs typeface="Times New Roman" panose="02020603050405020304" pitchFamily="18" charset="0"/>
              </a:rPr>
              <a:t>bedoel</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vir</a:t>
            </a:r>
            <a:r>
              <a:rPr lang="en-ZA" sz="2800" dirty="0">
                <a:ea typeface="Calibri" panose="020F0502020204030204" pitchFamily="34" charset="0"/>
                <a:cs typeface="Times New Roman" panose="02020603050405020304" pitchFamily="18" charset="0"/>
              </a:rPr>
              <a:t> die ‘</a:t>
            </a:r>
            <a:r>
              <a:rPr lang="en-ZA" sz="2800" dirty="0" err="1">
                <a:ea typeface="Calibri" panose="020F0502020204030204" pitchFamily="34" charset="0"/>
                <a:cs typeface="Times New Roman" panose="02020603050405020304" pitchFamily="18" charset="0"/>
              </a:rPr>
              <a:t>unlovables</a:t>
            </a:r>
            <a:r>
              <a:rPr lang="en-ZA" sz="2800" dirty="0">
                <a:ea typeface="Calibri" panose="020F0502020204030204" pitchFamily="34" charset="0"/>
                <a:cs typeface="Times New Roman" panose="02020603050405020304" pitchFamily="18" charset="0"/>
              </a:rPr>
              <a:t>’ in </a:t>
            </a:r>
            <a:r>
              <a:rPr lang="en-ZA" sz="2800" dirty="0" err="1">
                <a:ea typeface="Calibri" panose="020F0502020204030204" pitchFamily="34" charset="0"/>
                <a:cs typeface="Times New Roman" panose="02020603050405020304" pitchFamily="18" charset="0"/>
              </a:rPr>
              <a:t>jou</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lewe</a:t>
            </a:r>
            <a:r>
              <a:rPr lang="en-ZA" sz="2800" dirty="0">
                <a:ea typeface="Calibri" panose="020F0502020204030204" pitchFamily="34" charset="0"/>
                <a:cs typeface="Times New Roman" panose="02020603050405020304" pitchFamily="18" charset="0"/>
              </a:rPr>
              <a:t> – </a:t>
            </a:r>
            <a:r>
              <a:rPr lang="en-ZA" sz="2800" dirty="0" err="1">
                <a:ea typeface="Calibri" panose="020F0502020204030204" pitchFamily="34" charset="0"/>
                <a:cs typeface="Times New Roman" panose="02020603050405020304" pitchFamily="18" charset="0"/>
              </a:rPr>
              <a:t>nie</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vir</a:t>
            </a:r>
            <a:r>
              <a:rPr lang="en-ZA" sz="2800" dirty="0">
                <a:ea typeface="Calibri" panose="020F0502020204030204" pitchFamily="34" charset="0"/>
                <a:cs typeface="Times New Roman" panose="02020603050405020304" pitchFamily="18" charset="0"/>
              </a:rPr>
              <a:t> die ‘</a:t>
            </a:r>
            <a:r>
              <a:rPr lang="en-ZA" sz="2800" dirty="0" err="1">
                <a:ea typeface="Calibri" panose="020F0502020204030204" pitchFamily="34" charset="0"/>
                <a:cs typeface="Times New Roman" panose="02020603050405020304" pitchFamily="18" charset="0"/>
              </a:rPr>
              <a:t>lovables</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nie</a:t>
            </a:r>
            <a:r>
              <a:rPr lang="en-ZA" sz="2800" dirty="0">
                <a:ea typeface="Calibri" panose="020F0502020204030204" pitchFamily="34" charset="0"/>
                <a:cs typeface="Times New Roman" panose="02020603050405020304" pitchFamily="18" charset="0"/>
              </a:rPr>
              <a:t>, dis in elk </a:t>
            </a:r>
            <a:r>
              <a:rPr lang="en-ZA" sz="2800" dirty="0" err="1">
                <a:ea typeface="Calibri" panose="020F0502020204030204" pitchFamily="34" charset="0"/>
                <a:cs typeface="Times New Roman" panose="02020603050405020304" pitchFamily="18" charset="0"/>
              </a:rPr>
              <a:t>geval</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maklik</a:t>
            </a:r>
            <a:r>
              <a:rPr lang="en-ZA" sz="2800" dirty="0">
                <a:ea typeface="Calibri" panose="020F0502020204030204" pitchFamily="34" charset="0"/>
                <a:cs typeface="Times New Roman" panose="02020603050405020304" pitchFamily="18" charset="0"/>
              </a:rPr>
              <a:t> om </a:t>
            </a:r>
            <a:r>
              <a:rPr lang="en-ZA" sz="2800" dirty="0" err="1">
                <a:ea typeface="Calibri" panose="020F0502020204030204" pitchFamily="34" charset="0"/>
                <a:cs typeface="Times New Roman" panose="02020603050405020304" pitchFamily="18" charset="0"/>
              </a:rPr>
              <a:t>hulle</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lief</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te</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hê</a:t>
            </a:r>
            <a:r>
              <a:rPr lang="en-ZA" sz="2800" dirty="0">
                <a:ea typeface="Calibri" panose="020F0502020204030204" pitchFamily="34" charset="0"/>
                <a:cs typeface="Times New Roman" panose="02020603050405020304" pitchFamily="18" charset="0"/>
              </a:rPr>
              <a:t>!</a:t>
            </a:r>
            <a:endParaRPr lang="en-ZA" sz="2400" dirty="0">
              <a:ea typeface="Calibri" panose="020F0502020204030204" pitchFamily="34" charset="0"/>
              <a:cs typeface="Times New Roman" panose="02020603050405020304" pitchFamily="18" charset="0"/>
            </a:endParaRPr>
          </a:p>
          <a:p>
            <a:pPr>
              <a:spcAft>
                <a:spcPts val="0"/>
              </a:spcAft>
            </a:pPr>
            <a:r>
              <a:rPr lang="en-ZA" dirty="0">
                <a:latin typeface="Arial" panose="020B0604020202020204" pitchFamily="34" charset="0"/>
                <a:ea typeface="Calibri" panose="020F0502020204030204" pitchFamily="34" charset="0"/>
                <a:cs typeface="Times New Roman" panose="02020603050405020304" pitchFamily="18" charset="0"/>
              </a:rPr>
              <a:t> </a:t>
            </a: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38483" y="261308"/>
            <a:ext cx="6400799" cy="3946818"/>
          </a:xfrm>
          <a:prstGeom prst="rect">
            <a:avLst/>
          </a:prstGeom>
          <a:ln w="60325">
            <a:solidFill>
              <a:srgbClr val="C00000"/>
            </a:solidFill>
          </a:ln>
        </p:spPr>
      </p:pic>
      <p:sp>
        <p:nvSpPr>
          <p:cNvPr id="6" name="Rectangle 5"/>
          <p:cNvSpPr/>
          <p:nvPr/>
        </p:nvSpPr>
        <p:spPr>
          <a:xfrm>
            <a:off x="7671605" y="917811"/>
            <a:ext cx="3292062" cy="914400"/>
          </a:xfrm>
          <a:prstGeom prst="rect">
            <a:avLst/>
          </a:prstGeom>
          <a:solidFill>
            <a:srgbClr val="C00000">
              <a:alpha val="99000"/>
            </a:srgbClr>
          </a:solid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5400" dirty="0" err="1" smtClean="0"/>
              <a:t>Liefde</a:t>
            </a:r>
            <a:endParaRPr lang="en-ZA" sz="5400" dirty="0"/>
          </a:p>
        </p:txBody>
      </p:sp>
    </p:spTree>
    <p:extLst>
      <p:ext uri="{BB962C8B-B14F-4D97-AF65-F5344CB8AC3E}">
        <p14:creationId xmlns:p14="http://schemas.microsoft.com/office/powerpoint/2010/main" val="180541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âNo! The child is mine!â the first woman said to the king. â Slid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0300" y="1521876"/>
            <a:ext cx="6822001" cy="5116501"/>
          </a:xfrm>
          <a:prstGeom prst="rect">
            <a:avLst/>
          </a:prstGeom>
          <a:noFill/>
          <a:ln w="101600">
            <a:solidFill>
              <a:schemeClr val="accent1">
                <a:shade val="50000"/>
              </a:schemeClr>
            </a:solidFill>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10065" y="196313"/>
            <a:ext cx="10515600" cy="1325563"/>
          </a:xfrm>
        </p:spPr>
        <p:txBody>
          <a:bodyPr>
            <a:normAutofit/>
          </a:bodyPr>
          <a:lstStyle/>
          <a:p>
            <a:pPr algn="ctr"/>
            <a:r>
              <a:rPr lang="en-ZA" sz="5400" b="1" dirty="0" smtClean="0">
                <a:effectLst>
                  <a:outerShdw blurRad="38100" dist="38100" dir="2700000" algn="tl">
                    <a:srgbClr val="000000">
                      <a:alpha val="43137"/>
                    </a:srgbClr>
                  </a:outerShdw>
                </a:effectLst>
              </a:rPr>
              <a:t>Die </a:t>
            </a:r>
            <a:r>
              <a:rPr lang="en-ZA" sz="5400" b="1" dirty="0" err="1" smtClean="0">
                <a:effectLst>
                  <a:outerShdw blurRad="38100" dist="38100" dir="2700000" algn="tl">
                    <a:srgbClr val="000000">
                      <a:alpha val="43137"/>
                    </a:srgbClr>
                  </a:outerShdw>
                </a:effectLst>
              </a:rPr>
              <a:t>Wysheid</a:t>
            </a:r>
            <a:r>
              <a:rPr lang="en-ZA" sz="5400" b="1" dirty="0" smtClean="0">
                <a:effectLst>
                  <a:outerShdw blurRad="38100" dist="38100" dir="2700000" algn="tl">
                    <a:srgbClr val="000000">
                      <a:alpha val="43137"/>
                    </a:srgbClr>
                  </a:outerShdw>
                </a:effectLst>
              </a:rPr>
              <a:t> van </a:t>
            </a:r>
            <a:r>
              <a:rPr lang="en-ZA" sz="5400" b="1" dirty="0" err="1" smtClean="0">
                <a:effectLst>
                  <a:outerShdw blurRad="38100" dist="38100" dir="2700000" algn="tl">
                    <a:srgbClr val="000000">
                      <a:alpha val="43137"/>
                    </a:srgbClr>
                  </a:outerShdw>
                </a:effectLst>
              </a:rPr>
              <a:t>Koning</a:t>
            </a:r>
            <a:r>
              <a:rPr lang="en-ZA" sz="5400" b="1" dirty="0" smtClean="0">
                <a:effectLst>
                  <a:outerShdw blurRad="38100" dist="38100" dir="2700000" algn="tl">
                    <a:srgbClr val="000000">
                      <a:alpha val="43137"/>
                    </a:srgbClr>
                  </a:outerShdw>
                </a:effectLst>
              </a:rPr>
              <a:t> </a:t>
            </a:r>
            <a:r>
              <a:rPr lang="en-ZA" sz="5400" b="1" dirty="0" err="1" smtClean="0">
                <a:effectLst>
                  <a:outerShdw blurRad="38100" dist="38100" dir="2700000" algn="tl">
                    <a:srgbClr val="000000">
                      <a:alpha val="43137"/>
                    </a:srgbClr>
                  </a:outerShdw>
                </a:effectLst>
              </a:rPr>
              <a:t>Salomo</a:t>
            </a:r>
            <a:endParaRPr lang="en-ZA" sz="5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58841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0660" y="218342"/>
            <a:ext cx="6134100" cy="3467100"/>
          </a:xfrm>
          <a:prstGeom prst="rect">
            <a:avLst/>
          </a:prstGeom>
        </p:spPr>
      </p:pic>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7098" y="654441"/>
            <a:ext cx="6134100" cy="3467100"/>
          </a:xfrm>
          <a:prstGeom prst="rect">
            <a:avLst/>
          </a:prstGeom>
        </p:spPr>
      </p:pic>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536" y="963930"/>
            <a:ext cx="6134100" cy="3467100"/>
          </a:xfrm>
          <a:prstGeom prst="rect">
            <a:avLst/>
          </a:prstGeom>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8784" y="1371893"/>
            <a:ext cx="6134100" cy="3467100"/>
          </a:xfrm>
          <a:prstGeom prst="rect">
            <a:avLst/>
          </a:prstGeom>
        </p:spPr>
      </p:pic>
      <p:sp>
        <p:nvSpPr>
          <p:cNvPr id="6" name="Rectangle 5"/>
          <p:cNvSpPr/>
          <p:nvPr/>
        </p:nvSpPr>
        <p:spPr>
          <a:xfrm>
            <a:off x="7294099" y="2648243"/>
            <a:ext cx="3216829" cy="914400"/>
          </a:xfrm>
          <a:prstGeom prst="rect">
            <a:avLst/>
          </a:prstGeom>
          <a:solidFill>
            <a:srgbClr val="C00000">
              <a:alpha val="99000"/>
            </a:srgbClr>
          </a:solid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5400" dirty="0" err="1" smtClean="0"/>
              <a:t>Vreugde</a:t>
            </a:r>
            <a:endParaRPr lang="en-ZA" sz="5400" dirty="0"/>
          </a:p>
        </p:txBody>
      </p:sp>
      <p:sp>
        <p:nvSpPr>
          <p:cNvPr id="7" name="Rectangle 6"/>
          <p:cNvSpPr/>
          <p:nvPr/>
        </p:nvSpPr>
        <p:spPr>
          <a:xfrm>
            <a:off x="178191" y="4838993"/>
            <a:ext cx="11765280" cy="1938992"/>
          </a:xfrm>
          <a:prstGeom prst="rect">
            <a:avLst/>
          </a:prstGeom>
        </p:spPr>
        <p:txBody>
          <a:bodyPr wrap="square">
            <a:spAutoFit/>
          </a:bodyPr>
          <a:lstStyle/>
          <a:p>
            <a:pPr>
              <a:spcAft>
                <a:spcPts val="0"/>
              </a:spcAft>
            </a:pPr>
            <a:r>
              <a:rPr lang="en-ZA" sz="2400" dirty="0" err="1">
                <a:ea typeface="Calibri" panose="020F0502020204030204" pitchFamily="34" charset="0"/>
                <a:cs typeface="Times New Roman" panose="02020603050405020304" pitchFamily="18" charset="0"/>
              </a:rPr>
              <a:t>Vreugde</a:t>
            </a:r>
            <a:r>
              <a:rPr lang="en-ZA" sz="2400" dirty="0">
                <a:ea typeface="Calibri" panose="020F0502020204030204" pitchFamily="34" charset="0"/>
                <a:cs typeface="Times New Roman" panose="02020603050405020304" pitchFamily="18" charset="0"/>
              </a:rPr>
              <a:t>/</a:t>
            </a:r>
            <a:r>
              <a:rPr lang="en-ZA" sz="2400" dirty="0" err="1">
                <a:ea typeface="Calibri" panose="020F0502020204030204" pitchFamily="34" charset="0"/>
                <a:cs typeface="Times New Roman" panose="02020603050405020304" pitchFamily="18" charset="0"/>
              </a:rPr>
              <a:t>blydskap</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kom</a:t>
            </a:r>
            <a:r>
              <a:rPr lang="en-ZA" sz="2400" dirty="0">
                <a:ea typeface="Calibri" panose="020F0502020204030204" pitchFamily="34" charset="0"/>
                <a:cs typeface="Times New Roman" panose="02020603050405020304" pitchFamily="18" charset="0"/>
              </a:rPr>
              <a:t> as </a:t>
            </a:r>
            <a:r>
              <a:rPr lang="en-ZA" sz="2400" dirty="0" err="1">
                <a:ea typeface="Calibri" panose="020F0502020204030204" pitchFamily="34" charset="0"/>
                <a:cs typeface="Times New Roman" panose="02020603050405020304" pitchFamily="18" charset="0"/>
              </a:rPr>
              <a:t>gevolg</a:t>
            </a:r>
            <a:r>
              <a:rPr lang="en-ZA" sz="2400" dirty="0">
                <a:ea typeface="Calibri" panose="020F0502020204030204" pitchFamily="34" charset="0"/>
                <a:cs typeface="Times New Roman" panose="02020603050405020304" pitchFamily="18" charset="0"/>
              </a:rPr>
              <a:t> van die </a:t>
            </a:r>
            <a:r>
              <a:rPr lang="en-ZA" sz="2400" dirty="0" err="1">
                <a:ea typeface="Calibri" panose="020F0502020204030204" pitchFamily="34" charset="0"/>
                <a:cs typeface="Times New Roman" panose="02020603050405020304" pitchFamily="18" charset="0"/>
              </a:rPr>
              <a:t>genade</a:t>
            </a:r>
            <a:r>
              <a:rPr lang="en-ZA" sz="2400" dirty="0">
                <a:ea typeface="Calibri" panose="020F0502020204030204" pitchFamily="34" charset="0"/>
                <a:cs typeface="Times New Roman" panose="02020603050405020304" pitchFamily="18" charset="0"/>
              </a:rPr>
              <a:t> van God, </a:t>
            </a:r>
            <a:r>
              <a:rPr lang="en-ZA" sz="2400" dirty="0" err="1">
                <a:ea typeface="Calibri" panose="020F0502020204030204" pitchFamily="34" charset="0"/>
                <a:cs typeface="Times New Roman" panose="02020603050405020304" pitchFamily="18" charset="0"/>
              </a:rPr>
              <a:t>dat</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Hy</a:t>
            </a:r>
            <a:r>
              <a:rPr lang="en-ZA" sz="2400" dirty="0">
                <a:ea typeface="Calibri" panose="020F0502020204030204" pitchFamily="34" charset="0"/>
                <a:cs typeface="Times New Roman" panose="02020603050405020304" pitchFamily="18" charset="0"/>
              </a:rPr>
              <a:t> my </a:t>
            </a:r>
            <a:r>
              <a:rPr lang="en-ZA" sz="2400" dirty="0" err="1">
                <a:ea typeface="Calibri" panose="020F0502020204030204" pitchFamily="34" charset="0"/>
                <a:cs typeface="Times New Roman" panose="02020603050405020304" pitchFamily="18" charset="0"/>
              </a:rPr>
              <a:t>sondes</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vegewe</a:t>
            </a:r>
            <a:r>
              <a:rPr lang="en-ZA" sz="2400" dirty="0">
                <a:ea typeface="Calibri" panose="020F0502020204030204" pitchFamily="34" charset="0"/>
                <a:cs typeface="Times New Roman" panose="02020603050405020304" pitchFamily="18" charset="0"/>
              </a:rPr>
              <a:t> het end at </a:t>
            </a:r>
            <a:r>
              <a:rPr lang="en-ZA" sz="2400" dirty="0" err="1">
                <a:ea typeface="Calibri" panose="020F0502020204030204" pitchFamily="34" charset="0"/>
                <a:cs typeface="Times New Roman" panose="02020603050405020304" pitchFamily="18" charset="0"/>
              </a:rPr>
              <a:t>ek</a:t>
            </a:r>
            <a:r>
              <a:rPr lang="en-ZA" sz="2400" dirty="0">
                <a:ea typeface="Calibri" panose="020F0502020204030204" pitchFamily="34" charset="0"/>
                <a:cs typeface="Times New Roman" panose="02020603050405020304" pitchFamily="18" charset="0"/>
              </a:rPr>
              <a:t> ‘n </a:t>
            </a:r>
            <a:r>
              <a:rPr lang="en-ZA" sz="2400" dirty="0" err="1">
                <a:ea typeface="Calibri" panose="020F0502020204030204" pitchFamily="34" charset="0"/>
                <a:cs typeface="Times New Roman" panose="02020603050405020304" pitchFamily="18" charset="0"/>
              </a:rPr>
              <a:t>ewigheid</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saam</a:t>
            </a:r>
            <a:r>
              <a:rPr lang="en-ZA" sz="2400" dirty="0">
                <a:ea typeface="Calibri" panose="020F0502020204030204" pitchFamily="34" charset="0"/>
                <a:cs typeface="Times New Roman" panose="02020603050405020304" pitchFamily="18" charset="0"/>
              </a:rPr>
              <a:t> met </a:t>
            </a:r>
            <a:r>
              <a:rPr lang="en-ZA" sz="2400" dirty="0" err="1">
                <a:ea typeface="Calibri" panose="020F0502020204030204" pitchFamily="34" charset="0"/>
                <a:cs typeface="Times New Roman" panose="02020603050405020304" pitchFamily="18" charset="0"/>
              </a:rPr>
              <a:t>Hom</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gaan</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deurbring</a:t>
            </a:r>
            <a:r>
              <a:rPr lang="en-ZA" sz="2400" dirty="0">
                <a:ea typeface="Calibri" panose="020F0502020204030204" pitchFamily="34" charset="0"/>
                <a:cs typeface="Times New Roman" panose="02020603050405020304" pitchFamily="18" charset="0"/>
              </a:rPr>
              <a:t>. Dis </a:t>
            </a:r>
            <a:r>
              <a:rPr lang="en-ZA" sz="2400" dirty="0" err="1">
                <a:ea typeface="Calibri" panose="020F0502020204030204" pitchFamily="34" charset="0"/>
                <a:cs typeface="Times New Roman" panose="02020603050405020304" pitchFamily="18" charset="0"/>
              </a:rPr>
              <a:t>nie</a:t>
            </a:r>
            <a:r>
              <a:rPr lang="en-ZA" sz="2400" dirty="0">
                <a:ea typeface="Calibri" panose="020F0502020204030204" pitchFamily="34" charset="0"/>
                <a:cs typeface="Times New Roman" panose="02020603050405020304" pitchFamily="18" charset="0"/>
              </a:rPr>
              <a:t> ‘n </a:t>
            </a:r>
            <a:r>
              <a:rPr lang="en-ZA" sz="2400" dirty="0" err="1">
                <a:ea typeface="Calibri" panose="020F0502020204030204" pitchFamily="34" charset="0"/>
                <a:cs typeface="Times New Roman" panose="02020603050405020304" pitchFamily="18" charset="0"/>
              </a:rPr>
              <a:t>menslike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emosie</a:t>
            </a:r>
            <a:r>
              <a:rPr lang="en-ZA" sz="2400" dirty="0">
                <a:ea typeface="Calibri" panose="020F0502020204030204" pitchFamily="34" charset="0"/>
                <a:cs typeface="Times New Roman" panose="02020603050405020304" pitchFamily="18" charset="0"/>
              </a:rPr>
              <a:t> wat </a:t>
            </a:r>
            <a:r>
              <a:rPr lang="en-ZA" sz="2400" dirty="0" err="1">
                <a:ea typeface="Calibri" panose="020F0502020204030204" pitchFamily="34" charset="0"/>
                <a:cs typeface="Times New Roman" panose="02020603050405020304" pitchFamily="18" charset="0"/>
              </a:rPr>
              <a:t>kom</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en</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gaa</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nie</a:t>
            </a:r>
            <a:r>
              <a:rPr lang="en-ZA" sz="2400" dirty="0">
                <a:ea typeface="Calibri" panose="020F0502020204030204" pitchFamily="34" charset="0"/>
                <a:cs typeface="Times New Roman" panose="02020603050405020304" pitchFamily="18" charset="0"/>
              </a:rPr>
              <a:t>. Dis word </a:t>
            </a:r>
            <a:r>
              <a:rPr lang="en-ZA" sz="2400" dirty="0" err="1">
                <a:ea typeface="Calibri" panose="020F0502020204030204" pitchFamily="34" charset="0"/>
                <a:cs typeface="Times New Roman" panose="02020603050405020304" pitchFamily="18" charset="0"/>
              </a:rPr>
              <a:t>aan</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jou</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deur</a:t>
            </a:r>
            <a:r>
              <a:rPr lang="en-ZA" sz="2400" dirty="0">
                <a:ea typeface="Calibri" panose="020F0502020204030204" pitchFamily="34" charset="0"/>
                <a:cs typeface="Times New Roman" panose="02020603050405020304" pitchFamily="18" charset="0"/>
              </a:rPr>
              <a:t> die </a:t>
            </a:r>
            <a:r>
              <a:rPr lang="en-ZA" sz="2400" dirty="0" err="1">
                <a:ea typeface="Calibri" panose="020F0502020204030204" pitchFamily="34" charset="0"/>
                <a:cs typeface="Times New Roman" panose="02020603050405020304" pitchFamily="18" charset="0"/>
              </a:rPr>
              <a:t>Heilige</a:t>
            </a:r>
            <a:r>
              <a:rPr lang="en-ZA" sz="2400" dirty="0">
                <a:ea typeface="Calibri" panose="020F0502020204030204" pitchFamily="34" charset="0"/>
                <a:cs typeface="Times New Roman" panose="02020603050405020304" pitchFamily="18" charset="0"/>
              </a:rPr>
              <a:t> Gees </a:t>
            </a:r>
            <a:r>
              <a:rPr lang="en-ZA" sz="2400" dirty="0" err="1">
                <a:ea typeface="Calibri" panose="020F0502020204030204" pitchFamily="34" charset="0"/>
                <a:cs typeface="Times New Roman" panose="02020603050405020304" pitchFamily="18" charset="0"/>
              </a:rPr>
              <a:t>gege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en</a:t>
            </a:r>
            <a:r>
              <a:rPr lang="en-ZA" sz="2400" dirty="0">
                <a:ea typeface="Calibri" panose="020F0502020204030204" pitchFamily="34" charset="0"/>
                <a:cs typeface="Times New Roman" panose="02020603050405020304" pitchFamily="18" charset="0"/>
              </a:rPr>
              <a:t> word </a:t>
            </a:r>
            <a:r>
              <a:rPr lang="en-ZA" sz="2400" dirty="0" err="1">
                <a:ea typeface="Calibri" panose="020F0502020204030204" pitchFamily="34" charset="0"/>
                <a:cs typeface="Times New Roman" panose="02020603050405020304" pitchFamily="18" charset="0"/>
              </a:rPr>
              <a:t>veral</a:t>
            </a:r>
            <a:r>
              <a:rPr lang="en-ZA" sz="2400" dirty="0">
                <a:ea typeface="Calibri" panose="020F0502020204030204" pitchFamily="34" charset="0"/>
                <a:cs typeface="Times New Roman" panose="02020603050405020304" pitchFamily="18" charset="0"/>
              </a:rPr>
              <a:t> in </a:t>
            </a:r>
            <a:r>
              <a:rPr lang="en-ZA" sz="2400" dirty="0" err="1">
                <a:ea typeface="Calibri" panose="020F0502020204030204" pitchFamily="34" charset="0"/>
                <a:cs typeface="Times New Roman" panose="02020603050405020304" pitchFamily="18" charset="0"/>
              </a:rPr>
              <a:t>moeilike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omstandighede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gesien</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Vreugde</a:t>
            </a:r>
            <a:r>
              <a:rPr lang="en-ZA" sz="2400" dirty="0">
                <a:ea typeface="Calibri" panose="020F0502020204030204" pitchFamily="34" charset="0"/>
                <a:cs typeface="Times New Roman" panose="02020603050405020304" pitchFamily="18" charset="0"/>
              </a:rPr>
              <a:t> / </a:t>
            </a:r>
            <a:r>
              <a:rPr lang="en-ZA" sz="2400" dirty="0" err="1">
                <a:ea typeface="Calibri" panose="020F0502020204030204" pitchFamily="34" charset="0"/>
                <a:cs typeface="Times New Roman" panose="02020603050405020304" pitchFamily="18" charset="0"/>
              </a:rPr>
              <a:t>blydskap</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kom</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nie</a:t>
            </a:r>
            <a:r>
              <a:rPr lang="en-ZA" sz="2400" dirty="0">
                <a:ea typeface="Calibri" panose="020F0502020204030204" pitchFamily="34" charset="0"/>
                <a:cs typeface="Times New Roman" panose="02020603050405020304" pitchFamily="18" charset="0"/>
              </a:rPr>
              <a:t> van of </a:t>
            </a:r>
            <a:r>
              <a:rPr lang="en-ZA" sz="2400" dirty="0" err="1">
                <a:ea typeface="Calibri" panose="020F0502020204030204" pitchFamily="34" charset="0"/>
                <a:cs typeface="Times New Roman" panose="02020603050405020304" pitchFamily="18" charset="0"/>
              </a:rPr>
              <a:t>deur</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ons</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omstandighede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soos</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geluk</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nie</a:t>
            </a:r>
            <a:r>
              <a:rPr lang="en-ZA" sz="2400" dirty="0">
                <a:ea typeface="Calibri" panose="020F0502020204030204" pitchFamily="34" charset="0"/>
                <a:cs typeface="Times New Roman" panose="02020603050405020304" pitchFamily="18" charset="0"/>
              </a:rPr>
              <a:t>, dis </a:t>
            </a:r>
            <a:r>
              <a:rPr lang="en-ZA" sz="2400" dirty="0" err="1">
                <a:ea typeface="Calibri" panose="020F0502020204030204" pitchFamily="34" charset="0"/>
                <a:cs typeface="Times New Roman" panose="02020603050405020304" pitchFamily="18" charset="0"/>
              </a:rPr>
              <a:t>ook</a:t>
            </a:r>
            <a:r>
              <a:rPr lang="en-ZA" sz="2400" dirty="0">
                <a:ea typeface="Calibri" panose="020F0502020204030204" pitchFamily="34" charset="0"/>
                <a:cs typeface="Times New Roman" panose="02020603050405020304" pitchFamily="18" charset="0"/>
              </a:rPr>
              <a:t> ‘n </a:t>
            </a:r>
            <a:r>
              <a:rPr lang="en-ZA" sz="2400" dirty="0" err="1">
                <a:ea typeface="Calibri" panose="020F0502020204030204" pitchFamily="34" charset="0"/>
                <a:cs typeface="Times New Roman" panose="02020603050405020304" pitchFamily="18" charset="0"/>
              </a:rPr>
              <a:t>heeltemal</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ander</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tipe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emosie</a:t>
            </a:r>
            <a:r>
              <a:rPr lang="en-ZA" sz="2400" dirty="0">
                <a:ea typeface="Calibri" panose="020F0502020204030204" pitchFamily="34" charset="0"/>
                <a:cs typeface="Times New Roman" panose="02020603050405020304" pitchFamily="18" charset="0"/>
              </a:rPr>
              <a:t> as </a:t>
            </a:r>
            <a:r>
              <a:rPr lang="en-ZA" sz="2400" dirty="0" err="1">
                <a:ea typeface="Calibri" panose="020F0502020204030204" pitchFamily="34" charset="0"/>
                <a:cs typeface="Times New Roman" panose="02020603050405020304" pitchFamily="18" charset="0"/>
              </a:rPr>
              <a:t>geluk</a:t>
            </a:r>
            <a:r>
              <a:rPr lang="en-ZA" sz="2400" dirty="0">
                <a:ea typeface="Calibri" panose="020F0502020204030204" pitchFamily="34" charset="0"/>
                <a:cs typeface="Times New Roman" panose="02020603050405020304" pitchFamily="18" charset="0"/>
              </a:rPr>
              <a:t>!</a:t>
            </a:r>
            <a:endParaRPr lang="en-ZA" sz="20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5472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191989"/>
            <a:ext cx="10515600" cy="1325563"/>
          </a:xfrm>
        </p:spPr>
        <p:txBody>
          <a:bodyPr>
            <a:normAutofit/>
          </a:bodyPr>
          <a:lstStyle/>
          <a:p>
            <a:pPr algn="ctr"/>
            <a:r>
              <a:rPr lang="en-ZA" sz="5400" b="1" dirty="0" smtClean="0">
                <a:effectLst>
                  <a:outerShdw blurRad="38100" dist="38100" dir="2700000" algn="tl">
                    <a:srgbClr val="000000">
                      <a:alpha val="43137"/>
                    </a:srgbClr>
                  </a:outerShdw>
                </a:effectLst>
              </a:rPr>
              <a:t>Paulus </a:t>
            </a:r>
            <a:r>
              <a:rPr lang="en-ZA" sz="5400" b="1" dirty="0" err="1" smtClean="0">
                <a:effectLst>
                  <a:outerShdw blurRad="38100" dist="38100" dir="2700000" algn="tl">
                    <a:srgbClr val="000000">
                      <a:alpha val="43137"/>
                    </a:srgbClr>
                  </a:outerShdw>
                </a:effectLst>
              </a:rPr>
              <a:t>en</a:t>
            </a:r>
            <a:r>
              <a:rPr lang="en-ZA" sz="5400" b="1" dirty="0" smtClean="0">
                <a:effectLst>
                  <a:outerShdw blurRad="38100" dist="38100" dir="2700000" algn="tl">
                    <a:srgbClr val="000000">
                      <a:alpha val="43137"/>
                    </a:srgbClr>
                  </a:outerShdw>
                </a:effectLst>
              </a:rPr>
              <a:t> Silas in die </a:t>
            </a:r>
            <a:r>
              <a:rPr lang="en-ZA" sz="5400" b="1" dirty="0" err="1" smtClean="0">
                <a:effectLst>
                  <a:outerShdw blurRad="38100" dist="38100" dir="2700000" algn="tl">
                    <a:srgbClr val="000000">
                      <a:alpha val="43137"/>
                    </a:srgbClr>
                  </a:outerShdw>
                </a:effectLst>
              </a:rPr>
              <a:t>tronk</a:t>
            </a:r>
            <a:endParaRPr lang="en-ZA" sz="5400" b="1" dirty="0">
              <a:effectLst>
                <a:outerShdw blurRad="38100" dist="38100" dir="2700000" algn="tl">
                  <a:srgbClr val="000000">
                    <a:alpha val="43137"/>
                  </a:srgbClr>
                </a:outerShdw>
              </a:effectLst>
            </a:endParaRPr>
          </a:p>
        </p:txBody>
      </p:sp>
      <p:pic>
        <p:nvPicPr>
          <p:cNvPr id="7170" name="Picture 2" descr="The jailer was ordered to make sure they didnât escape. So, he put them into the inner dungeon and clamped their feet in the stocks. Around midnight Paul and Silas were praying and singing hymns to God, and the other prisoners were listening. â Slid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5246" y="1517552"/>
            <a:ext cx="6679809" cy="5009857"/>
          </a:xfrm>
          <a:prstGeom prst="rect">
            <a:avLst/>
          </a:prstGeom>
          <a:noFill/>
          <a:ln w="120650">
            <a:solidFill>
              <a:schemeClr val="accent1">
                <a:shade val="5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2033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9144" y="178996"/>
            <a:ext cx="5464838" cy="3816228"/>
          </a:xfrm>
          <a:prstGeom prst="rect">
            <a:avLst/>
          </a:prstGeom>
          <a:ln w="57150">
            <a:solidFill>
              <a:srgbClr val="C00000"/>
            </a:solidFill>
          </a:ln>
        </p:spPr>
      </p:pic>
      <p:sp>
        <p:nvSpPr>
          <p:cNvPr id="3" name="Rectangle 2"/>
          <p:cNvSpPr/>
          <p:nvPr/>
        </p:nvSpPr>
        <p:spPr>
          <a:xfrm>
            <a:off x="6042074" y="1401855"/>
            <a:ext cx="3216829" cy="914400"/>
          </a:xfrm>
          <a:prstGeom prst="rect">
            <a:avLst/>
          </a:prstGeom>
          <a:solidFill>
            <a:srgbClr val="C00000">
              <a:alpha val="99000"/>
            </a:srgbClr>
          </a:solid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5400" dirty="0" err="1" smtClean="0"/>
              <a:t>Vrede</a:t>
            </a:r>
            <a:endParaRPr lang="en-ZA" sz="5400" dirty="0"/>
          </a:p>
        </p:txBody>
      </p:sp>
      <p:sp>
        <p:nvSpPr>
          <p:cNvPr id="4" name="Rectangle 3"/>
          <p:cNvSpPr/>
          <p:nvPr/>
        </p:nvSpPr>
        <p:spPr>
          <a:xfrm>
            <a:off x="65649" y="4180344"/>
            <a:ext cx="11952849" cy="2677656"/>
          </a:xfrm>
          <a:prstGeom prst="rect">
            <a:avLst/>
          </a:prstGeom>
        </p:spPr>
        <p:txBody>
          <a:bodyPr wrap="square">
            <a:spAutoFit/>
          </a:bodyPr>
          <a:lstStyle/>
          <a:p>
            <a:pPr>
              <a:spcAft>
                <a:spcPts val="0"/>
              </a:spcAft>
            </a:pPr>
            <a:r>
              <a:rPr lang="en-ZA" sz="2400" dirty="0" err="1">
                <a:ea typeface="Calibri" panose="020F0502020204030204" pitchFamily="34" charset="0"/>
                <a:cs typeface="Times New Roman" panose="02020603050405020304" pitchFamily="18" charset="0"/>
              </a:rPr>
              <a:t>Regte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vrede</a:t>
            </a:r>
            <a:r>
              <a:rPr lang="en-ZA" sz="2400" dirty="0">
                <a:ea typeface="Calibri" panose="020F0502020204030204" pitchFamily="34" charset="0"/>
                <a:cs typeface="Times New Roman" panose="02020603050405020304" pitchFamily="18" charset="0"/>
              </a:rPr>
              <a:t> is die </a:t>
            </a:r>
            <a:r>
              <a:rPr lang="en-ZA" sz="2400" dirty="0" err="1">
                <a:ea typeface="Calibri" panose="020F0502020204030204" pitchFamily="34" charset="0"/>
                <a:cs typeface="Times New Roman" panose="02020603050405020304" pitchFamily="18" charset="0"/>
              </a:rPr>
              <a:t>resultaat</a:t>
            </a:r>
            <a:r>
              <a:rPr lang="en-ZA" sz="2400" dirty="0">
                <a:ea typeface="Calibri" panose="020F0502020204030204" pitchFamily="34" charset="0"/>
                <a:cs typeface="Times New Roman" panose="02020603050405020304" pitchFamily="18" charset="0"/>
              </a:rPr>
              <a:t> van ‘n </a:t>
            </a:r>
            <a:r>
              <a:rPr lang="en-ZA" sz="2400" dirty="0" err="1">
                <a:ea typeface="Calibri" panose="020F0502020204030204" pitchFamily="34" charset="0"/>
                <a:cs typeface="Times New Roman" panose="02020603050405020304" pitchFamily="18" charset="0"/>
              </a:rPr>
              <a:t>verhouding</a:t>
            </a:r>
            <a:r>
              <a:rPr lang="en-ZA" sz="2400" dirty="0">
                <a:ea typeface="Calibri" panose="020F0502020204030204" pitchFamily="34" charset="0"/>
                <a:cs typeface="Times New Roman" panose="02020603050405020304" pitchFamily="18" charset="0"/>
              </a:rPr>
              <a:t> met God </a:t>
            </a:r>
            <a:r>
              <a:rPr lang="en-ZA" sz="2400" dirty="0" err="1">
                <a:ea typeface="Calibri" panose="020F0502020204030204" pitchFamily="34" charset="0"/>
                <a:cs typeface="Times New Roman" panose="02020603050405020304" pitchFamily="18" charset="0"/>
              </a:rPr>
              <a:t>hê</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Vrede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beteken</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nie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dat</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daar</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nie</a:t>
            </a:r>
            <a:r>
              <a:rPr lang="en-ZA" sz="2400" dirty="0">
                <a:ea typeface="Calibri" panose="020F0502020204030204" pitchFamily="34" charset="0"/>
                <a:cs typeface="Times New Roman" panose="02020603050405020304" pitchFamily="18" charset="0"/>
              </a:rPr>
              <a:t> worries </a:t>
            </a:r>
            <a:r>
              <a:rPr lang="en-ZA" sz="2400" dirty="0" err="1">
                <a:ea typeface="Calibri" panose="020F0502020204030204" pitchFamily="34" charset="0"/>
                <a:cs typeface="Times New Roman" panose="02020603050405020304" pitchFamily="18" charset="0"/>
              </a:rPr>
              <a:t>en</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dalk</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konflik</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gaan</a:t>
            </a:r>
            <a:r>
              <a:rPr lang="en-ZA" sz="2400" dirty="0">
                <a:ea typeface="Calibri" panose="020F0502020204030204" pitchFamily="34" charset="0"/>
                <a:cs typeface="Times New Roman" panose="02020603050405020304" pitchFamily="18" charset="0"/>
              </a:rPr>
              <a:t> wees </a:t>
            </a:r>
            <a:r>
              <a:rPr lang="en-ZA" sz="2400" dirty="0" err="1">
                <a:ea typeface="Calibri" panose="020F0502020204030204" pitchFamily="34" charset="0"/>
                <a:cs typeface="Times New Roman" panose="02020603050405020304" pitchFamily="18" charset="0"/>
              </a:rPr>
              <a:t>nie</a:t>
            </a:r>
            <a:r>
              <a:rPr lang="en-ZA" sz="2400" dirty="0">
                <a:ea typeface="Calibri" panose="020F0502020204030204" pitchFamily="34" charset="0"/>
                <a:cs typeface="Times New Roman" panose="02020603050405020304" pitchFamily="18" charset="0"/>
              </a:rPr>
              <a:t>, maar ‘n </a:t>
            </a:r>
            <a:r>
              <a:rPr lang="en-ZA" sz="2400" dirty="0" err="1">
                <a:ea typeface="Calibri" panose="020F0502020204030204" pitchFamily="34" charset="0"/>
                <a:cs typeface="Times New Roman" panose="02020603050405020304" pitchFamily="18" charset="0"/>
              </a:rPr>
              <a:t>kalm</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wete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binn</a:t>
            </a:r>
            <a:r>
              <a:rPr lang="en-ZA" sz="2400" dirty="0">
                <a:ea typeface="Calibri" panose="020F0502020204030204" pitchFamily="34" charset="0"/>
                <a:cs typeface="Times New Roman" panose="02020603050405020304" pitchFamily="18" charset="0"/>
              </a:rPr>
              <a:t>-in </a:t>
            </a:r>
            <a:r>
              <a:rPr lang="en-ZA" sz="2400" dirty="0" err="1">
                <a:ea typeface="Calibri" panose="020F0502020204030204" pitchFamily="34" charset="0"/>
                <a:cs typeface="Times New Roman" panose="02020603050405020304" pitchFamily="18" charset="0"/>
              </a:rPr>
              <a:t>jou</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dat</a:t>
            </a:r>
            <a:r>
              <a:rPr lang="en-ZA" sz="2400" dirty="0">
                <a:ea typeface="Calibri" panose="020F0502020204030204" pitchFamily="34" charset="0"/>
                <a:cs typeface="Times New Roman" panose="02020603050405020304" pitchFamily="18" charset="0"/>
              </a:rPr>
              <a:t> God in </a:t>
            </a:r>
            <a:r>
              <a:rPr lang="en-ZA" sz="2400" dirty="0" err="1">
                <a:ea typeface="Calibri" panose="020F0502020204030204" pitchFamily="34" charset="0"/>
                <a:cs typeface="Times New Roman" panose="02020603050405020304" pitchFamily="18" charset="0"/>
              </a:rPr>
              <a:t>beheer</a:t>
            </a:r>
            <a:r>
              <a:rPr lang="en-ZA" sz="2400" dirty="0">
                <a:ea typeface="Calibri" panose="020F0502020204030204" pitchFamily="34" charset="0"/>
                <a:cs typeface="Times New Roman" panose="02020603050405020304" pitchFamily="18" charset="0"/>
              </a:rPr>
              <a:t> is van die </a:t>
            </a:r>
            <a:r>
              <a:rPr lang="en-ZA" sz="2400" dirty="0" err="1">
                <a:ea typeface="Calibri" panose="020F0502020204030204" pitchFamily="34" charset="0"/>
                <a:cs typeface="Times New Roman" panose="02020603050405020304" pitchFamily="18" charset="0"/>
              </a:rPr>
              <a:t>situasie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maak</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nie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saak</a:t>
            </a:r>
            <a:r>
              <a:rPr lang="en-ZA" sz="2400" dirty="0">
                <a:ea typeface="Calibri" panose="020F0502020204030204" pitchFamily="34" charset="0"/>
                <a:cs typeface="Times New Roman" panose="02020603050405020304" pitchFamily="18" charset="0"/>
              </a:rPr>
              <a:t> hoe </a:t>
            </a:r>
            <a:r>
              <a:rPr lang="en-ZA" sz="2400" dirty="0" err="1">
                <a:ea typeface="Calibri" panose="020F0502020204030204" pitchFamily="34" charset="0"/>
                <a:cs typeface="Times New Roman" panose="02020603050405020304" pitchFamily="18" charset="0"/>
              </a:rPr>
              <a:t>rof</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dit</a:t>
            </a:r>
            <a:r>
              <a:rPr lang="en-ZA" sz="2400" dirty="0">
                <a:ea typeface="Calibri" panose="020F0502020204030204" pitchFamily="34" charset="0"/>
                <a:cs typeface="Times New Roman" panose="02020603050405020304" pitchFamily="18" charset="0"/>
              </a:rPr>
              <a:t> om </a:t>
            </a:r>
            <a:r>
              <a:rPr lang="en-ZA" sz="2400" dirty="0" err="1">
                <a:ea typeface="Calibri" panose="020F0502020204030204" pitchFamily="34" charset="0"/>
                <a:cs typeface="Times New Roman" panose="02020603050405020304" pitchFamily="18" charset="0"/>
              </a:rPr>
              <a:t>jou</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lyk</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nie</a:t>
            </a:r>
            <a:r>
              <a:rPr lang="en-ZA" sz="2400" dirty="0">
                <a:ea typeface="Calibri" panose="020F0502020204030204" pitchFamily="34" charset="0"/>
                <a:cs typeface="Times New Roman" panose="02020603050405020304" pitchFamily="18" charset="0"/>
              </a:rPr>
              <a:t>. Dis </a:t>
            </a:r>
            <a:r>
              <a:rPr lang="en-ZA" sz="2400" dirty="0" err="1">
                <a:ea typeface="Calibri" panose="020F0502020204030204" pitchFamily="34" charset="0"/>
                <a:cs typeface="Times New Roman" panose="02020603050405020304" pitchFamily="18" charset="0"/>
              </a:rPr>
              <a:t>normaal</a:t>
            </a:r>
            <a:r>
              <a:rPr lang="en-ZA" sz="2400" dirty="0">
                <a:ea typeface="Calibri" panose="020F0502020204030204" pitchFamily="34" charset="0"/>
                <a:cs typeface="Times New Roman" panose="02020603050405020304" pitchFamily="18" charset="0"/>
              </a:rPr>
              <a:t> om </a:t>
            </a:r>
            <a:r>
              <a:rPr lang="en-ZA" sz="2400" dirty="0" err="1">
                <a:ea typeface="Calibri" panose="020F0502020204030204" pitchFamily="34" charset="0"/>
                <a:cs typeface="Times New Roman" panose="02020603050405020304" pitchFamily="18" charset="0"/>
              </a:rPr>
              <a:t>te</a:t>
            </a:r>
            <a:r>
              <a:rPr lang="en-ZA" sz="2400" dirty="0">
                <a:ea typeface="Calibri" panose="020F0502020204030204" pitchFamily="34" charset="0"/>
                <a:cs typeface="Times New Roman" panose="02020603050405020304" pitchFamily="18" charset="0"/>
              </a:rPr>
              <a:t> worry </a:t>
            </a:r>
            <a:r>
              <a:rPr lang="en-ZA" sz="2400" dirty="0" err="1">
                <a:ea typeface="Calibri" panose="020F0502020204030204" pitchFamily="34" charset="0"/>
                <a:cs typeface="Times New Roman" panose="02020603050405020304" pitchFamily="18" charset="0"/>
              </a:rPr>
              <a:t>en</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angstig</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te</a:t>
            </a:r>
            <a:r>
              <a:rPr lang="en-ZA" sz="2400" dirty="0">
                <a:ea typeface="Calibri" panose="020F0502020204030204" pitchFamily="34" charset="0"/>
                <a:cs typeface="Times New Roman" panose="02020603050405020304" pitchFamily="18" charset="0"/>
              </a:rPr>
              <a:t> wees as </a:t>
            </a:r>
            <a:r>
              <a:rPr lang="en-ZA" sz="2400" dirty="0" err="1">
                <a:ea typeface="Calibri" panose="020F0502020204030204" pitchFamily="34" charset="0"/>
                <a:cs typeface="Times New Roman" panose="02020603050405020304" pitchFamily="18" charset="0"/>
              </a:rPr>
              <a:t>jy</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na</a:t>
            </a:r>
            <a:r>
              <a:rPr lang="en-ZA" sz="2400" dirty="0">
                <a:ea typeface="Calibri" panose="020F0502020204030204" pitchFamily="34" charset="0"/>
                <a:cs typeface="Times New Roman" panose="02020603050405020304" pitchFamily="18" charset="0"/>
              </a:rPr>
              <a:t> die </a:t>
            </a:r>
            <a:r>
              <a:rPr lang="en-ZA" sz="2400" dirty="0" err="1">
                <a:ea typeface="Calibri" panose="020F0502020204030204" pitchFamily="34" charset="0"/>
                <a:cs typeface="Times New Roman" panose="02020603050405020304" pitchFamily="18" charset="0"/>
              </a:rPr>
              <a:t>slegte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omstandighede</a:t>
            </a:r>
            <a:r>
              <a:rPr lang="en-ZA" sz="2400" dirty="0">
                <a:ea typeface="Calibri" panose="020F0502020204030204" pitchFamily="34" charset="0"/>
                <a:cs typeface="Times New Roman" panose="02020603050405020304" pitchFamily="18" charset="0"/>
              </a:rPr>
              <a:t> om </a:t>
            </a:r>
            <a:r>
              <a:rPr lang="en-ZA" sz="2400" dirty="0" err="1">
                <a:ea typeface="Calibri" panose="020F0502020204030204" pitchFamily="34" charset="0"/>
                <a:cs typeface="Times New Roman" panose="02020603050405020304" pitchFamily="18" charset="0"/>
              </a:rPr>
              <a:t>jou</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kyk</a:t>
            </a:r>
            <a:r>
              <a:rPr lang="en-ZA" sz="2400" dirty="0">
                <a:ea typeface="Calibri" panose="020F0502020204030204" pitchFamily="34" charset="0"/>
                <a:cs typeface="Times New Roman" panose="02020603050405020304" pitchFamily="18" charset="0"/>
              </a:rPr>
              <a:t>. Die </a:t>
            </a:r>
            <a:r>
              <a:rPr lang="en-ZA" sz="2400" dirty="0" err="1">
                <a:ea typeface="Calibri" panose="020F0502020204030204" pitchFamily="34" charset="0"/>
                <a:cs typeface="Times New Roman" panose="02020603050405020304" pitchFamily="18" charset="0"/>
              </a:rPr>
              <a:t>Bybel</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sê</a:t>
            </a:r>
            <a:r>
              <a:rPr lang="en-ZA" sz="2400" dirty="0">
                <a:ea typeface="Calibri" panose="020F0502020204030204" pitchFamily="34" charset="0"/>
                <a:cs typeface="Times New Roman" panose="02020603050405020304" pitchFamily="18" charset="0"/>
              </a:rPr>
              <a:t> da tons in </a:t>
            </a:r>
            <a:r>
              <a:rPr lang="en-ZA" sz="2400" dirty="0" err="1">
                <a:ea typeface="Calibri" panose="020F0502020204030204" pitchFamily="34" charset="0"/>
                <a:cs typeface="Times New Roman" panose="02020603050405020304" pitchFamily="18" charset="0"/>
              </a:rPr>
              <a:t>sulke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tye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na</a:t>
            </a:r>
            <a:r>
              <a:rPr lang="en-ZA" sz="2400" dirty="0">
                <a:ea typeface="Calibri" panose="020F0502020204030204" pitchFamily="34" charset="0"/>
                <a:cs typeface="Times New Roman" panose="02020603050405020304" pitchFamily="18" charset="0"/>
              </a:rPr>
              <a:t> God </a:t>
            </a:r>
            <a:r>
              <a:rPr lang="en-ZA" sz="2400" dirty="0" err="1">
                <a:ea typeface="Calibri" panose="020F0502020204030204" pitchFamily="34" charset="0"/>
                <a:cs typeface="Times New Roman" panose="02020603050405020304" pitchFamily="18" charset="0"/>
              </a:rPr>
              <a:t>moet</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gaan</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en</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vir</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Hom</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vertel</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waaroor</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jy</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bekommerd</a:t>
            </a:r>
            <a:r>
              <a:rPr lang="en-ZA" sz="2400" dirty="0">
                <a:ea typeface="Calibri" panose="020F0502020204030204" pitchFamily="34" charset="0"/>
                <a:cs typeface="Times New Roman" panose="02020603050405020304" pitchFamily="18" charset="0"/>
              </a:rPr>
              <a:t> is, end at </a:t>
            </a:r>
            <a:r>
              <a:rPr lang="en-ZA" sz="2400" dirty="0" err="1">
                <a:ea typeface="Calibri" panose="020F0502020204030204" pitchFamily="34" charset="0"/>
                <a:cs typeface="Times New Roman" panose="02020603050405020304" pitchFamily="18" charset="0"/>
              </a:rPr>
              <a:t>Hy</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vir</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jou</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vrede</a:t>
            </a:r>
            <a:r>
              <a:rPr lang="en-ZA" sz="2400" dirty="0">
                <a:ea typeface="Calibri" panose="020F0502020204030204" pitchFamily="34" charset="0"/>
                <a:cs typeface="Times New Roman" panose="02020603050405020304" pitchFamily="18" charset="0"/>
              </a:rPr>
              <a:t> ten spite van </a:t>
            </a:r>
            <a:r>
              <a:rPr lang="en-ZA" sz="2400" dirty="0" err="1">
                <a:ea typeface="Calibri" panose="020F0502020204030204" pitchFamily="34" charset="0"/>
                <a:cs typeface="Times New Roman" panose="02020603050405020304" pitchFamily="18" charset="0"/>
              </a:rPr>
              <a:t>jou</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omstandighede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sal</a:t>
            </a:r>
            <a:r>
              <a:rPr lang="en-ZA" sz="2400" dirty="0">
                <a:ea typeface="Calibri" panose="020F0502020204030204" pitchFamily="34" charset="0"/>
                <a:cs typeface="Times New Roman" panose="02020603050405020304" pitchFamily="18" charset="0"/>
              </a:rPr>
              <a:t> gee, </a:t>
            </a:r>
            <a:r>
              <a:rPr lang="en-ZA" sz="2400" dirty="0" err="1">
                <a:ea typeface="Calibri" panose="020F0502020204030204" pitchFamily="34" charset="0"/>
                <a:cs typeface="Times New Roman" panose="02020603050405020304" pitchFamily="18" charset="0"/>
              </a:rPr>
              <a:t>i.p.v</a:t>
            </a:r>
            <a:r>
              <a:rPr lang="en-ZA" sz="2400" dirty="0">
                <a:ea typeface="Calibri" panose="020F0502020204030204" pitchFamily="34" charset="0"/>
                <a:cs typeface="Times New Roman" panose="02020603050405020304" pitchFamily="18" charset="0"/>
              </a:rPr>
              <a:t>. tantrums </a:t>
            </a:r>
            <a:r>
              <a:rPr lang="en-ZA" sz="2400" dirty="0" err="1">
                <a:ea typeface="Calibri" panose="020F0502020204030204" pitchFamily="34" charset="0"/>
                <a:cs typeface="Times New Roman" panose="02020603050405020304" pitchFamily="18" charset="0"/>
              </a:rPr>
              <a:t>gooi</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en</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kla</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en</a:t>
            </a:r>
            <a:r>
              <a:rPr lang="en-ZA" sz="2400" dirty="0">
                <a:ea typeface="Calibri" panose="020F0502020204030204" pitchFamily="34" charset="0"/>
                <a:cs typeface="Times New Roman" panose="02020603050405020304" pitchFamily="18" charset="0"/>
              </a:rPr>
              <a:t> moan </a:t>
            </a:r>
            <a:r>
              <a:rPr lang="en-ZA" sz="2400" dirty="0" err="1">
                <a:ea typeface="Calibri" panose="020F0502020204030204" pitchFamily="34" charset="0"/>
                <a:cs typeface="Times New Roman" panose="02020603050405020304" pitchFamily="18" charset="0"/>
              </a:rPr>
              <a:t>daaroor</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en</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sodinge</a:t>
            </a:r>
            <a:r>
              <a:rPr lang="en-ZA" sz="2400" dirty="0">
                <a:ea typeface="Calibri" panose="020F0502020204030204" pitchFamily="34" charset="0"/>
                <a:cs typeface="Times New Roman" panose="02020603050405020304" pitchFamily="18" charset="0"/>
              </a:rPr>
              <a:t> net </a:t>
            </a:r>
            <a:r>
              <a:rPr lang="en-ZA" sz="2400" dirty="0" err="1">
                <a:ea typeface="Calibri" panose="020F0502020204030204" pitchFamily="34" charset="0"/>
                <a:cs typeface="Times New Roman" panose="02020603050405020304" pitchFamily="18" charset="0"/>
              </a:rPr>
              <a:t>erger</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laat</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raak</a:t>
            </a:r>
            <a:r>
              <a:rPr lang="en-ZA" sz="2400" dirty="0">
                <a:ea typeface="Calibri" panose="020F0502020204030204" pitchFamily="34" charset="0"/>
                <a:cs typeface="Times New Roman" panose="02020603050405020304" pitchFamily="18" charset="0"/>
              </a:rPr>
              <a:t>.</a:t>
            </a:r>
            <a:endParaRPr lang="en-ZA" sz="24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5974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39726" y="93515"/>
            <a:ext cx="10515600" cy="1325563"/>
          </a:xfrm>
        </p:spPr>
        <p:txBody>
          <a:bodyPr>
            <a:normAutofit/>
          </a:bodyPr>
          <a:lstStyle/>
          <a:p>
            <a:r>
              <a:rPr lang="en-ZA" sz="5400" b="1" dirty="0" err="1" smtClean="0">
                <a:effectLst>
                  <a:outerShdw blurRad="38100" dist="38100" dir="2700000" algn="tl">
                    <a:srgbClr val="000000">
                      <a:alpha val="43137"/>
                    </a:srgbClr>
                  </a:outerShdw>
                </a:effectLst>
              </a:rPr>
              <a:t>Daniël</a:t>
            </a:r>
            <a:r>
              <a:rPr lang="en-ZA" sz="5400" b="1" dirty="0" smtClean="0">
                <a:effectLst>
                  <a:outerShdw blurRad="38100" dist="38100" dir="2700000" algn="tl">
                    <a:srgbClr val="000000">
                      <a:alpha val="43137"/>
                    </a:srgbClr>
                  </a:outerShdw>
                </a:effectLst>
              </a:rPr>
              <a:t> se </a:t>
            </a:r>
            <a:r>
              <a:rPr lang="en-ZA" sz="5400" b="1" dirty="0" err="1" smtClean="0">
                <a:effectLst>
                  <a:outerShdw blurRad="38100" dist="38100" dir="2700000" algn="tl">
                    <a:srgbClr val="000000">
                      <a:alpha val="43137"/>
                    </a:srgbClr>
                  </a:outerShdw>
                </a:effectLst>
              </a:rPr>
              <a:t>vriende</a:t>
            </a:r>
            <a:r>
              <a:rPr lang="en-ZA" sz="5400" b="1" dirty="0" smtClean="0">
                <a:effectLst>
                  <a:outerShdw blurRad="38100" dist="38100" dir="2700000" algn="tl">
                    <a:srgbClr val="000000">
                      <a:alpha val="43137"/>
                    </a:srgbClr>
                  </a:outerShdw>
                </a:effectLst>
              </a:rPr>
              <a:t> in die </a:t>
            </a:r>
            <a:r>
              <a:rPr lang="en-ZA" sz="5400" b="1" dirty="0" err="1" smtClean="0">
                <a:effectLst>
                  <a:outerShdw blurRad="38100" dist="38100" dir="2700000" algn="tl">
                    <a:srgbClr val="000000">
                      <a:alpha val="43137"/>
                    </a:srgbClr>
                  </a:outerShdw>
                </a:effectLst>
              </a:rPr>
              <a:t>vuuroond</a:t>
            </a:r>
            <a:endParaRPr lang="en-ZA" sz="5400" b="1" dirty="0">
              <a:effectLst>
                <a:outerShdw blurRad="38100" dist="38100" dir="2700000" algn="tl">
                  <a:srgbClr val="000000">
                    <a:alpha val="43137"/>
                  </a:srgbClr>
                </a:outerShdw>
              </a:effectLst>
            </a:endParaRPr>
          </a:p>
        </p:txBody>
      </p:sp>
      <p:pic>
        <p:nvPicPr>
          <p:cNvPr id="6146" name="Picture 2" descr="âI see four. And they are loose and walking around. The fourth man looks like the Son of God.â â Slide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3781" y="1306537"/>
            <a:ext cx="7167489" cy="5375617"/>
          </a:xfrm>
          <a:prstGeom prst="rect">
            <a:avLst/>
          </a:prstGeom>
          <a:noFill/>
          <a:ln w="120650">
            <a:solidFill>
              <a:srgbClr val="0070C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96711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5089" y="245818"/>
            <a:ext cx="6819754" cy="4440200"/>
          </a:xfrm>
          <a:prstGeom prst="rect">
            <a:avLst/>
          </a:prstGeom>
          <a:ln w="47625">
            <a:solidFill>
              <a:schemeClr val="tx1"/>
            </a:solidFill>
          </a:ln>
        </p:spPr>
      </p:pic>
      <p:sp>
        <p:nvSpPr>
          <p:cNvPr id="5" name="Rectangle 4"/>
          <p:cNvSpPr/>
          <p:nvPr/>
        </p:nvSpPr>
        <p:spPr>
          <a:xfrm>
            <a:off x="365760" y="4686018"/>
            <a:ext cx="11521440" cy="20102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A" sz="2800" dirty="0" err="1">
                <a:solidFill>
                  <a:schemeClr val="tx1"/>
                </a:solidFill>
              </a:rPr>
              <a:t>Geduld</a:t>
            </a:r>
            <a:r>
              <a:rPr lang="en-ZA" sz="2800" dirty="0">
                <a:solidFill>
                  <a:schemeClr val="tx1"/>
                </a:solidFill>
              </a:rPr>
              <a:t> is om </a:t>
            </a:r>
            <a:r>
              <a:rPr lang="en-ZA" sz="2800" dirty="0" err="1">
                <a:solidFill>
                  <a:schemeClr val="tx1"/>
                </a:solidFill>
              </a:rPr>
              <a:t>te</a:t>
            </a:r>
            <a:r>
              <a:rPr lang="en-ZA" sz="2800" dirty="0">
                <a:solidFill>
                  <a:schemeClr val="tx1"/>
                </a:solidFill>
              </a:rPr>
              <a:t> wag </a:t>
            </a:r>
            <a:r>
              <a:rPr lang="en-ZA" sz="2800" dirty="0" err="1">
                <a:solidFill>
                  <a:schemeClr val="tx1"/>
                </a:solidFill>
              </a:rPr>
              <a:t>vir</a:t>
            </a:r>
            <a:r>
              <a:rPr lang="en-ZA" sz="2800" dirty="0">
                <a:solidFill>
                  <a:schemeClr val="tx1"/>
                </a:solidFill>
              </a:rPr>
              <a:t> die </a:t>
            </a:r>
            <a:r>
              <a:rPr lang="en-ZA" sz="2800" dirty="0" err="1">
                <a:solidFill>
                  <a:schemeClr val="tx1"/>
                </a:solidFill>
              </a:rPr>
              <a:t>regte</a:t>
            </a:r>
            <a:r>
              <a:rPr lang="en-ZA" sz="2800" dirty="0">
                <a:solidFill>
                  <a:schemeClr val="tx1"/>
                </a:solidFill>
              </a:rPr>
              <a:t> </a:t>
            </a:r>
            <a:r>
              <a:rPr lang="en-ZA" sz="2800" dirty="0" err="1">
                <a:solidFill>
                  <a:schemeClr val="tx1"/>
                </a:solidFill>
              </a:rPr>
              <a:t>tyd</a:t>
            </a:r>
            <a:r>
              <a:rPr lang="en-ZA" sz="2800" dirty="0">
                <a:solidFill>
                  <a:schemeClr val="tx1"/>
                </a:solidFill>
              </a:rPr>
              <a:t> – </a:t>
            </a:r>
            <a:r>
              <a:rPr lang="en-ZA" sz="2800" dirty="0" err="1">
                <a:solidFill>
                  <a:schemeClr val="tx1"/>
                </a:solidFill>
              </a:rPr>
              <a:t>sonder</a:t>
            </a:r>
            <a:r>
              <a:rPr lang="en-ZA" sz="2800" dirty="0">
                <a:solidFill>
                  <a:schemeClr val="tx1"/>
                </a:solidFill>
              </a:rPr>
              <a:t> om </a:t>
            </a:r>
            <a:r>
              <a:rPr lang="en-ZA" sz="2800" dirty="0" err="1">
                <a:solidFill>
                  <a:schemeClr val="tx1"/>
                </a:solidFill>
              </a:rPr>
              <a:t>te</a:t>
            </a:r>
            <a:r>
              <a:rPr lang="en-ZA" sz="2800" dirty="0">
                <a:solidFill>
                  <a:schemeClr val="tx1"/>
                </a:solidFill>
              </a:rPr>
              <a:t> </a:t>
            </a:r>
            <a:r>
              <a:rPr lang="en-ZA" sz="2800" dirty="0" err="1">
                <a:solidFill>
                  <a:schemeClr val="tx1"/>
                </a:solidFill>
              </a:rPr>
              <a:t>kla</a:t>
            </a:r>
            <a:r>
              <a:rPr lang="en-ZA" sz="2800" dirty="0">
                <a:solidFill>
                  <a:schemeClr val="tx1"/>
                </a:solidFill>
              </a:rPr>
              <a:t>. Die </a:t>
            </a:r>
            <a:r>
              <a:rPr lang="en-ZA" sz="2800" dirty="0" err="1">
                <a:solidFill>
                  <a:schemeClr val="tx1"/>
                </a:solidFill>
              </a:rPr>
              <a:t>regte</a:t>
            </a:r>
            <a:r>
              <a:rPr lang="en-ZA" sz="2800" dirty="0">
                <a:solidFill>
                  <a:schemeClr val="tx1"/>
                </a:solidFill>
              </a:rPr>
              <a:t> </a:t>
            </a:r>
            <a:r>
              <a:rPr lang="en-ZA" sz="2800" dirty="0" err="1">
                <a:solidFill>
                  <a:schemeClr val="tx1"/>
                </a:solidFill>
              </a:rPr>
              <a:t>tyd</a:t>
            </a:r>
            <a:r>
              <a:rPr lang="en-ZA" sz="2800" dirty="0">
                <a:solidFill>
                  <a:schemeClr val="tx1"/>
                </a:solidFill>
              </a:rPr>
              <a:t> is God se </a:t>
            </a:r>
            <a:r>
              <a:rPr lang="en-ZA" sz="2800" dirty="0" err="1">
                <a:solidFill>
                  <a:schemeClr val="tx1"/>
                </a:solidFill>
              </a:rPr>
              <a:t>tyd</a:t>
            </a:r>
            <a:r>
              <a:rPr lang="en-ZA" sz="2800" dirty="0">
                <a:solidFill>
                  <a:schemeClr val="tx1"/>
                </a:solidFill>
              </a:rPr>
              <a:t>. Dis die </a:t>
            </a:r>
            <a:r>
              <a:rPr lang="en-ZA" sz="2800" dirty="0" err="1" smtClean="0">
                <a:solidFill>
                  <a:schemeClr val="tx1"/>
                </a:solidFill>
              </a:rPr>
              <a:t>vermoë</a:t>
            </a:r>
            <a:r>
              <a:rPr lang="en-ZA" sz="2800" dirty="0" smtClean="0">
                <a:solidFill>
                  <a:schemeClr val="tx1"/>
                </a:solidFill>
              </a:rPr>
              <a:t> </a:t>
            </a:r>
            <a:r>
              <a:rPr lang="en-ZA" sz="2800" dirty="0">
                <a:solidFill>
                  <a:schemeClr val="tx1"/>
                </a:solidFill>
              </a:rPr>
              <a:t>om </a:t>
            </a:r>
            <a:r>
              <a:rPr lang="en-ZA" sz="2800" dirty="0" err="1">
                <a:solidFill>
                  <a:schemeClr val="tx1"/>
                </a:solidFill>
              </a:rPr>
              <a:t>aan</a:t>
            </a:r>
            <a:r>
              <a:rPr lang="en-ZA" sz="2800" dirty="0">
                <a:solidFill>
                  <a:schemeClr val="tx1"/>
                </a:solidFill>
              </a:rPr>
              <a:t> </a:t>
            </a:r>
            <a:r>
              <a:rPr lang="en-ZA" sz="2800" dirty="0" err="1">
                <a:solidFill>
                  <a:schemeClr val="tx1"/>
                </a:solidFill>
              </a:rPr>
              <a:t>te</a:t>
            </a:r>
            <a:r>
              <a:rPr lang="en-ZA" sz="2800" dirty="0">
                <a:solidFill>
                  <a:schemeClr val="tx1"/>
                </a:solidFill>
              </a:rPr>
              <a:t> </a:t>
            </a:r>
            <a:r>
              <a:rPr lang="en-ZA" sz="2800" dirty="0" err="1">
                <a:solidFill>
                  <a:schemeClr val="tx1"/>
                </a:solidFill>
              </a:rPr>
              <a:t>hou</a:t>
            </a:r>
            <a:r>
              <a:rPr lang="en-ZA" sz="2800" dirty="0">
                <a:solidFill>
                  <a:schemeClr val="tx1"/>
                </a:solidFill>
              </a:rPr>
              <a:t> </a:t>
            </a:r>
            <a:r>
              <a:rPr lang="en-ZA" sz="2800" dirty="0" err="1">
                <a:solidFill>
                  <a:schemeClr val="tx1"/>
                </a:solidFill>
              </a:rPr>
              <a:t>en</a:t>
            </a:r>
            <a:r>
              <a:rPr lang="en-ZA" sz="2800" dirty="0">
                <a:solidFill>
                  <a:schemeClr val="tx1"/>
                </a:solidFill>
              </a:rPr>
              <a:t> </a:t>
            </a:r>
            <a:r>
              <a:rPr lang="en-ZA" sz="2800" dirty="0" err="1">
                <a:solidFill>
                  <a:schemeClr val="tx1"/>
                </a:solidFill>
              </a:rPr>
              <a:t>uit</a:t>
            </a:r>
            <a:r>
              <a:rPr lang="en-ZA" sz="2800" dirty="0">
                <a:solidFill>
                  <a:schemeClr val="tx1"/>
                </a:solidFill>
              </a:rPr>
              <a:t> </a:t>
            </a:r>
            <a:r>
              <a:rPr lang="en-ZA" sz="2800" dirty="0" err="1">
                <a:solidFill>
                  <a:schemeClr val="tx1"/>
                </a:solidFill>
              </a:rPr>
              <a:t>te</a:t>
            </a:r>
            <a:r>
              <a:rPr lang="en-ZA" sz="2800" dirty="0">
                <a:solidFill>
                  <a:schemeClr val="tx1"/>
                </a:solidFill>
              </a:rPr>
              <a:t> </a:t>
            </a:r>
            <a:r>
              <a:rPr lang="en-ZA" sz="2800" dirty="0" err="1">
                <a:solidFill>
                  <a:schemeClr val="tx1"/>
                </a:solidFill>
              </a:rPr>
              <a:t>hou</a:t>
            </a:r>
            <a:r>
              <a:rPr lang="en-ZA" sz="2800" dirty="0">
                <a:solidFill>
                  <a:schemeClr val="tx1"/>
                </a:solidFill>
              </a:rPr>
              <a:t> – </a:t>
            </a:r>
            <a:r>
              <a:rPr lang="en-ZA" sz="2800" dirty="0" err="1">
                <a:solidFill>
                  <a:schemeClr val="tx1"/>
                </a:solidFill>
              </a:rPr>
              <a:t>selfs</a:t>
            </a:r>
            <a:r>
              <a:rPr lang="en-ZA" sz="2800" dirty="0">
                <a:solidFill>
                  <a:schemeClr val="tx1"/>
                </a:solidFill>
              </a:rPr>
              <a:t> </a:t>
            </a:r>
            <a:r>
              <a:rPr lang="en-ZA" sz="2800" dirty="0" err="1">
                <a:solidFill>
                  <a:schemeClr val="tx1"/>
                </a:solidFill>
              </a:rPr>
              <a:t>onder</a:t>
            </a:r>
            <a:r>
              <a:rPr lang="en-ZA" sz="2800" dirty="0">
                <a:solidFill>
                  <a:schemeClr val="tx1"/>
                </a:solidFill>
              </a:rPr>
              <a:t> </a:t>
            </a:r>
            <a:r>
              <a:rPr lang="en-ZA" sz="2800" dirty="0" err="1">
                <a:solidFill>
                  <a:schemeClr val="tx1"/>
                </a:solidFill>
              </a:rPr>
              <a:t>moeilike</a:t>
            </a:r>
            <a:r>
              <a:rPr lang="en-ZA" sz="2800" dirty="0">
                <a:solidFill>
                  <a:schemeClr val="tx1"/>
                </a:solidFill>
              </a:rPr>
              <a:t> </a:t>
            </a:r>
            <a:r>
              <a:rPr lang="en-ZA" sz="2800" dirty="0" err="1">
                <a:solidFill>
                  <a:schemeClr val="tx1"/>
                </a:solidFill>
              </a:rPr>
              <a:t>omstandighede</a:t>
            </a:r>
            <a:r>
              <a:rPr lang="en-ZA" sz="2800" dirty="0">
                <a:solidFill>
                  <a:schemeClr val="tx1"/>
                </a:solidFill>
              </a:rPr>
              <a:t> – met ‘n </a:t>
            </a:r>
            <a:r>
              <a:rPr lang="en-ZA" sz="2800" dirty="0" err="1">
                <a:solidFill>
                  <a:schemeClr val="tx1"/>
                </a:solidFill>
              </a:rPr>
              <a:t>positiewe</a:t>
            </a:r>
            <a:r>
              <a:rPr lang="en-ZA" sz="2800" dirty="0">
                <a:solidFill>
                  <a:schemeClr val="tx1"/>
                </a:solidFill>
              </a:rPr>
              <a:t> </a:t>
            </a:r>
            <a:r>
              <a:rPr lang="en-ZA" sz="2800" dirty="0" err="1" smtClean="0">
                <a:solidFill>
                  <a:schemeClr val="tx1"/>
                </a:solidFill>
              </a:rPr>
              <a:t>verwagting</a:t>
            </a:r>
            <a:r>
              <a:rPr lang="en-ZA" sz="2800" dirty="0" smtClean="0">
                <a:solidFill>
                  <a:schemeClr val="tx1"/>
                </a:solidFill>
              </a:rPr>
              <a:t> </a:t>
            </a:r>
            <a:r>
              <a:rPr lang="en-ZA" sz="2800" dirty="0" err="1">
                <a:solidFill>
                  <a:schemeClr val="tx1"/>
                </a:solidFill>
              </a:rPr>
              <a:t>dat</a:t>
            </a:r>
            <a:r>
              <a:rPr lang="en-ZA" sz="2800" dirty="0">
                <a:solidFill>
                  <a:schemeClr val="tx1"/>
                </a:solidFill>
              </a:rPr>
              <a:t> dinge </a:t>
            </a:r>
            <a:r>
              <a:rPr lang="en-ZA" sz="2800" dirty="0" err="1">
                <a:solidFill>
                  <a:schemeClr val="tx1"/>
                </a:solidFill>
              </a:rPr>
              <a:t>gaan</a:t>
            </a:r>
            <a:r>
              <a:rPr lang="en-ZA" sz="2800" dirty="0">
                <a:solidFill>
                  <a:schemeClr val="tx1"/>
                </a:solidFill>
              </a:rPr>
              <a:t> </a:t>
            </a:r>
            <a:r>
              <a:rPr lang="en-ZA" sz="2800" dirty="0" err="1">
                <a:solidFill>
                  <a:schemeClr val="tx1"/>
                </a:solidFill>
              </a:rPr>
              <a:t>uitwerk</a:t>
            </a:r>
            <a:r>
              <a:rPr lang="en-ZA" sz="2800" dirty="0">
                <a:solidFill>
                  <a:schemeClr val="tx1"/>
                </a:solidFill>
              </a:rPr>
              <a:t> </a:t>
            </a:r>
            <a:r>
              <a:rPr lang="en-ZA" sz="2800" dirty="0" err="1">
                <a:solidFill>
                  <a:schemeClr val="tx1"/>
                </a:solidFill>
              </a:rPr>
              <a:t>en</a:t>
            </a:r>
            <a:r>
              <a:rPr lang="en-ZA" sz="2800" dirty="0">
                <a:solidFill>
                  <a:schemeClr val="tx1"/>
                </a:solidFill>
              </a:rPr>
              <a:t> </a:t>
            </a:r>
            <a:r>
              <a:rPr lang="en-ZA" sz="2800" dirty="0" err="1">
                <a:solidFill>
                  <a:schemeClr val="tx1"/>
                </a:solidFill>
              </a:rPr>
              <a:t>beter</a:t>
            </a:r>
            <a:r>
              <a:rPr lang="en-ZA" sz="2800" dirty="0">
                <a:solidFill>
                  <a:schemeClr val="tx1"/>
                </a:solidFill>
              </a:rPr>
              <a:t> word.</a:t>
            </a:r>
          </a:p>
        </p:txBody>
      </p:sp>
      <p:sp>
        <p:nvSpPr>
          <p:cNvPr id="6" name="Rectangle 5"/>
          <p:cNvSpPr/>
          <p:nvPr/>
        </p:nvSpPr>
        <p:spPr>
          <a:xfrm>
            <a:off x="7723163" y="2873881"/>
            <a:ext cx="4332851" cy="1444900"/>
          </a:xfrm>
          <a:prstGeom prst="rect">
            <a:avLst/>
          </a:prstGeom>
          <a:solidFill>
            <a:srgbClr val="C0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7200" b="1" dirty="0" err="1" smtClean="0">
                <a:solidFill>
                  <a:schemeClr val="bg1"/>
                </a:solidFill>
                <a:effectLst>
                  <a:outerShdw blurRad="38100" dist="38100" dir="2700000" algn="tl">
                    <a:srgbClr val="000000">
                      <a:alpha val="43137"/>
                    </a:srgbClr>
                  </a:outerShdw>
                </a:effectLst>
              </a:rPr>
              <a:t>Geduld</a:t>
            </a:r>
            <a:endParaRPr lang="en-ZA"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92549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199" y="135719"/>
            <a:ext cx="10515600" cy="1325563"/>
          </a:xfrm>
        </p:spPr>
        <p:txBody>
          <a:bodyPr>
            <a:normAutofit/>
          </a:bodyPr>
          <a:lstStyle/>
          <a:p>
            <a:r>
              <a:rPr lang="en-ZA" sz="5400" b="1" dirty="0" smtClean="0">
                <a:effectLst>
                  <a:outerShdw blurRad="38100" dist="38100" dir="2700000" algn="tl">
                    <a:srgbClr val="000000">
                      <a:alpha val="43137"/>
                    </a:srgbClr>
                  </a:outerShdw>
                </a:effectLst>
              </a:rPr>
              <a:t>Abraham wag op die </a:t>
            </a:r>
            <a:r>
              <a:rPr lang="en-ZA" sz="5400" b="1" dirty="0" err="1" smtClean="0">
                <a:effectLst>
                  <a:outerShdw blurRad="38100" dist="38100" dir="2700000" algn="tl">
                    <a:srgbClr val="000000">
                      <a:alpha val="43137"/>
                    </a:srgbClr>
                  </a:outerShdw>
                </a:effectLst>
              </a:rPr>
              <a:t>belofte</a:t>
            </a:r>
            <a:r>
              <a:rPr lang="en-ZA" sz="5400" b="1" dirty="0" smtClean="0">
                <a:effectLst>
                  <a:outerShdw blurRad="38100" dist="38100" dir="2700000" algn="tl">
                    <a:srgbClr val="000000">
                      <a:alpha val="43137"/>
                    </a:srgbClr>
                  </a:outerShdw>
                </a:effectLst>
              </a:rPr>
              <a:t> van God</a:t>
            </a:r>
            <a:endParaRPr lang="en-ZA" sz="5400" b="1" dirty="0">
              <a:effectLst>
                <a:outerShdw blurRad="38100" dist="38100" dir="2700000" algn="tl">
                  <a:srgbClr val="000000">
                    <a:alpha val="43137"/>
                  </a:srgbClr>
                </a:outerShdw>
              </a:effectLst>
            </a:endParaRPr>
          </a:p>
        </p:txBody>
      </p:sp>
      <p:pic>
        <p:nvPicPr>
          <p:cNvPr id="5122" name="Picture 2" descr="However, Abraham and his wife Sarai became older and older without having a family of their own. The son God promised did not arrive and Sarai became too old to have children. Would God keep His promise? How would Abram have descendants? â Slid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4969" y="1461282"/>
            <a:ext cx="6773593" cy="5080195"/>
          </a:xfrm>
          <a:prstGeom prst="rect">
            <a:avLst/>
          </a:prstGeom>
          <a:noFill/>
          <a:ln w="104775">
            <a:solidFill>
              <a:srgbClr val="FF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2506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1840" t="14359" r="4581" b="5025"/>
          <a:stretch/>
        </p:blipFill>
        <p:spPr>
          <a:xfrm>
            <a:off x="1723292" y="159812"/>
            <a:ext cx="5458264" cy="4181478"/>
          </a:xfrm>
          <a:prstGeom prst="rect">
            <a:avLst/>
          </a:prstGeom>
          <a:ln w="47625">
            <a:solidFill>
              <a:schemeClr val="tx1"/>
            </a:solidFill>
          </a:ln>
        </p:spPr>
      </p:pic>
      <p:sp>
        <p:nvSpPr>
          <p:cNvPr id="5" name="Rectangle 4"/>
          <p:cNvSpPr/>
          <p:nvPr/>
        </p:nvSpPr>
        <p:spPr>
          <a:xfrm>
            <a:off x="562707" y="4726744"/>
            <a:ext cx="11437034" cy="14911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ZA" sz="2400" dirty="0">
              <a:solidFill>
                <a:schemeClr val="tx1"/>
              </a:solidFill>
            </a:endParaRPr>
          </a:p>
        </p:txBody>
      </p:sp>
      <p:sp>
        <p:nvSpPr>
          <p:cNvPr id="8" name="Rectangle 7"/>
          <p:cNvSpPr/>
          <p:nvPr/>
        </p:nvSpPr>
        <p:spPr>
          <a:xfrm>
            <a:off x="6281224" y="3256670"/>
            <a:ext cx="4994031" cy="914400"/>
          </a:xfrm>
          <a:prstGeom prst="rect">
            <a:avLst/>
          </a:prstGeom>
          <a:solidFill>
            <a:srgbClr val="C00000"/>
          </a:solid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4800" dirty="0" err="1" smtClean="0">
                <a:solidFill>
                  <a:schemeClr val="bg1"/>
                </a:solidFill>
              </a:rPr>
              <a:t>Vriendelikheid</a:t>
            </a:r>
            <a:endParaRPr lang="en-ZA" sz="4800" dirty="0">
              <a:solidFill>
                <a:schemeClr val="bg1"/>
              </a:solidFill>
            </a:endParaRPr>
          </a:p>
        </p:txBody>
      </p:sp>
      <p:sp>
        <p:nvSpPr>
          <p:cNvPr id="9" name="Rectangle 8"/>
          <p:cNvSpPr/>
          <p:nvPr/>
        </p:nvSpPr>
        <p:spPr>
          <a:xfrm>
            <a:off x="492369" y="4726744"/>
            <a:ext cx="11577710" cy="17083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dirty="0" err="1" smtClean="0">
                <a:solidFill>
                  <a:schemeClr val="tx1"/>
                </a:solidFill>
              </a:rPr>
              <a:t>Vriendelikheid</a:t>
            </a:r>
            <a:r>
              <a:rPr lang="en-ZA" sz="2400" dirty="0" smtClean="0">
                <a:solidFill>
                  <a:schemeClr val="tx1"/>
                </a:solidFill>
              </a:rPr>
              <a:t> is </a:t>
            </a:r>
            <a:r>
              <a:rPr lang="en-ZA" sz="2400" dirty="0" err="1" smtClean="0">
                <a:solidFill>
                  <a:schemeClr val="tx1"/>
                </a:solidFill>
              </a:rPr>
              <a:t>meer</a:t>
            </a:r>
            <a:r>
              <a:rPr lang="en-ZA" sz="2400" dirty="0" smtClean="0">
                <a:solidFill>
                  <a:schemeClr val="tx1"/>
                </a:solidFill>
              </a:rPr>
              <a:t> as net ‘n </a:t>
            </a:r>
            <a:r>
              <a:rPr lang="en-ZA" sz="2400" dirty="0" err="1" smtClean="0">
                <a:solidFill>
                  <a:schemeClr val="tx1"/>
                </a:solidFill>
              </a:rPr>
              <a:t>glimlag</a:t>
            </a:r>
            <a:r>
              <a:rPr lang="en-ZA" sz="2400" dirty="0" smtClean="0">
                <a:solidFill>
                  <a:schemeClr val="tx1"/>
                </a:solidFill>
              </a:rPr>
              <a:t>. Die </a:t>
            </a:r>
            <a:r>
              <a:rPr lang="en-ZA" sz="2400" dirty="0" err="1" smtClean="0">
                <a:solidFill>
                  <a:schemeClr val="tx1"/>
                </a:solidFill>
              </a:rPr>
              <a:t>Engelse</a:t>
            </a:r>
            <a:r>
              <a:rPr lang="en-ZA" sz="2400" dirty="0" smtClean="0">
                <a:solidFill>
                  <a:schemeClr val="tx1"/>
                </a:solidFill>
              </a:rPr>
              <a:t> </a:t>
            </a:r>
            <a:r>
              <a:rPr lang="en-ZA" sz="2400" dirty="0" err="1" smtClean="0">
                <a:solidFill>
                  <a:schemeClr val="tx1"/>
                </a:solidFill>
              </a:rPr>
              <a:t>woord</a:t>
            </a:r>
            <a:r>
              <a:rPr lang="en-ZA" sz="2400" dirty="0" smtClean="0">
                <a:solidFill>
                  <a:schemeClr val="tx1"/>
                </a:solidFill>
              </a:rPr>
              <a:t> is ‘kindness’, </a:t>
            </a:r>
            <a:r>
              <a:rPr lang="en-ZA" sz="2400" dirty="0" err="1" smtClean="0">
                <a:solidFill>
                  <a:schemeClr val="tx1"/>
                </a:solidFill>
              </a:rPr>
              <a:t>en</a:t>
            </a:r>
            <a:r>
              <a:rPr lang="en-ZA" sz="2400" dirty="0" smtClean="0">
                <a:solidFill>
                  <a:schemeClr val="tx1"/>
                </a:solidFill>
              </a:rPr>
              <a:t> ‘n </a:t>
            </a:r>
            <a:r>
              <a:rPr lang="en-ZA" sz="2400" dirty="0" err="1" smtClean="0">
                <a:solidFill>
                  <a:schemeClr val="tx1"/>
                </a:solidFill>
              </a:rPr>
              <a:t>ander</a:t>
            </a:r>
            <a:r>
              <a:rPr lang="en-ZA" sz="2400" dirty="0" smtClean="0">
                <a:solidFill>
                  <a:schemeClr val="tx1"/>
                </a:solidFill>
              </a:rPr>
              <a:t> </a:t>
            </a:r>
            <a:r>
              <a:rPr lang="en-ZA" sz="2400" dirty="0" err="1" smtClean="0">
                <a:solidFill>
                  <a:schemeClr val="tx1"/>
                </a:solidFill>
              </a:rPr>
              <a:t>Afrikaanse</a:t>
            </a:r>
            <a:r>
              <a:rPr lang="en-ZA" sz="2400" dirty="0" smtClean="0">
                <a:solidFill>
                  <a:schemeClr val="tx1"/>
                </a:solidFill>
              </a:rPr>
              <a:t> </a:t>
            </a:r>
            <a:r>
              <a:rPr lang="en-ZA" sz="2400" dirty="0" err="1" smtClean="0">
                <a:solidFill>
                  <a:schemeClr val="tx1"/>
                </a:solidFill>
              </a:rPr>
              <a:t>woord</a:t>
            </a:r>
            <a:r>
              <a:rPr lang="en-ZA" sz="2400" dirty="0" smtClean="0">
                <a:solidFill>
                  <a:schemeClr val="tx1"/>
                </a:solidFill>
              </a:rPr>
              <a:t> is </a:t>
            </a:r>
            <a:r>
              <a:rPr lang="en-ZA" sz="2400" dirty="0" err="1" smtClean="0">
                <a:solidFill>
                  <a:schemeClr val="tx1"/>
                </a:solidFill>
              </a:rPr>
              <a:t>gaaf</a:t>
            </a:r>
            <a:r>
              <a:rPr lang="en-ZA" sz="2400" dirty="0" smtClean="0">
                <a:solidFill>
                  <a:schemeClr val="tx1"/>
                </a:solidFill>
              </a:rPr>
              <a:t>. </a:t>
            </a:r>
            <a:r>
              <a:rPr lang="en-ZA" sz="2400" dirty="0" err="1" smtClean="0">
                <a:solidFill>
                  <a:schemeClr val="tx1"/>
                </a:solidFill>
              </a:rPr>
              <a:t>Vriendelikheid</a:t>
            </a:r>
            <a:r>
              <a:rPr lang="en-ZA" sz="2400" dirty="0" smtClean="0">
                <a:solidFill>
                  <a:schemeClr val="tx1"/>
                </a:solidFill>
              </a:rPr>
              <a:t> is om </a:t>
            </a:r>
            <a:r>
              <a:rPr lang="en-ZA" sz="2400" dirty="0" err="1" smtClean="0">
                <a:solidFill>
                  <a:schemeClr val="tx1"/>
                </a:solidFill>
              </a:rPr>
              <a:t>mense</a:t>
            </a:r>
            <a:r>
              <a:rPr lang="en-ZA" sz="2400" dirty="0" smtClean="0">
                <a:solidFill>
                  <a:schemeClr val="tx1"/>
                </a:solidFill>
              </a:rPr>
              <a:t> </a:t>
            </a:r>
            <a:r>
              <a:rPr lang="en-ZA" sz="2400" dirty="0" err="1" smtClean="0">
                <a:solidFill>
                  <a:schemeClr val="tx1"/>
                </a:solidFill>
              </a:rPr>
              <a:t>goed</a:t>
            </a:r>
            <a:r>
              <a:rPr lang="en-ZA" sz="2400" dirty="0" smtClean="0">
                <a:solidFill>
                  <a:schemeClr val="tx1"/>
                </a:solidFill>
              </a:rPr>
              <a:t> </a:t>
            </a:r>
            <a:r>
              <a:rPr lang="en-ZA" sz="2400" dirty="0" err="1" smtClean="0">
                <a:solidFill>
                  <a:schemeClr val="tx1"/>
                </a:solidFill>
              </a:rPr>
              <a:t>te</a:t>
            </a:r>
            <a:r>
              <a:rPr lang="en-ZA" sz="2400" dirty="0" smtClean="0">
                <a:solidFill>
                  <a:schemeClr val="tx1"/>
                </a:solidFill>
              </a:rPr>
              <a:t> </a:t>
            </a:r>
            <a:r>
              <a:rPr lang="en-ZA" sz="2400" dirty="0" err="1" smtClean="0">
                <a:solidFill>
                  <a:schemeClr val="tx1"/>
                </a:solidFill>
              </a:rPr>
              <a:t>behandel</a:t>
            </a:r>
            <a:r>
              <a:rPr lang="en-ZA" sz="2400" dirty="0" smtClean="0">
                <a:solidFill>
                  <a:schemeClr val="tx1"/>
                </a:solidFill>
              </a:rPr>
              <a:t>, </a:t>
            </a:r>
            <a:r>
              <a:rPr lang="en-ZA" sz="2400" dirty="0" err="1" smtClean="0">
                <a:solidFill>
                  <a:schemeClr val="tx1"/>
                </a:solidFill>
              </a:rPr>
              <a:t>sonder</a:t>
            </a:r>
            <a:r>
              <a:rPr lang="en-ZA" sz="2400" dirty="0" smtClean="0">
                <a:solidFill>
                  <a:schemeClr val="tx1"/>
                </a:solidFill>
              </a:rPr>
              <a:t> </a:t>
            </a:r>
            <a:r>
              <a:rPr lang="en-ZA" sz="2400" dirty="0" err="1" smtClean="0">
                <a:solidFill>
                  <a:schemeClr val="tx1"/>
                </a:solidFill>
              </a:rPr>
              <a:t>dat</a:t>
            </a:r>
            <a:r>
              <a:rPr lang="en-ZA" sz="2400" dirty="0" smtClean="0">
                <a:solidFill>
                  <a:schemeClr val="tx1"/>
                </a:solidFill>
              </a:rPr>
              <a:t> </a:t>
            </a:r>
            <a:r>
              <a:rPr lang="en-ZA" sz="2400" dirty="0" err="1" smtClean="0">
                <a:solidFill>
                  <a:schemeClr val="tx1"/>
                </a:solidFill>
              </a:rPr>
              <a:t>jy</a:t>
            </a:r>
            <a:r>
              <a:rPr lang="en-ZA" sz="2400" dirty="0" smtClean="0">
                <a:solidFill>
                  <a:schemeClr val="tx1"/>
                </a:solidFill>
              </a:rPr>
              <a:t> </a:t>
            </a:r>
            <a:r>
              <a:rPr lang="en-ZA" sz="2400" dirty="0" err="1" smtClean="0">
                <a:solidFill>
                  <a:schemeClr val="tx1"/>
                </a:solidFill>
              </a:rPr>
              <a:t>iets</a:t>
            </a:r>
            <a:r>
              <a:rPr lang="en-ZA" sz="2400" dirty="0" smtClean="0">
                <a:solidFill>
                  <a:schemeClr val="tx1"/>
                </a:solidFill>
              </a:rPr>
              <a:t> </a:t>
            </a:r>
            <a:r>
              <a:rPr lang="en-ZA" sz="2400" dirty="0" err="1" smtClean="0">
                <a:solidFill>
                  <a:schemeClr val="tx1"/>
                </a:solidFill>
              </a:rPr>
              <a:t>daaruit</a:t>
            </a:r>
            <a:r>
              <a:rPr lang="en-ZA" sz="2400" dirty="0" smtClean="0">
                <a:solidFill>
                  <a:schemeClr val="tx1"/>
                </a:solidFill>
              </a:rPr>
              <a:t> </a:t>
            </a:r>
            <a:r>
              <a:rPr lang="en-ZA" sz="2400" dirty="0" err="1" smtClean="0">
                <a:solidFill>
                  <a:schemeClr val="tx1"/>
                </a:solidFill>
              </a:rPr>
              <a:t>kry</a:t>
            </a:r>
            <a:r>
              <a:rPr lang="en-ZA" sz="2400" dirty="0" smtClean="0">
                <a:solidFill>
                  <a:schemeClr val="tx1"/>
                </a:solidFill>
              </a:rPr>
              <a:t> of </a:t>
            </a:r>
            <a:r>
              <a:rPr lang="en-ZA" sz="2400" dirty="0" err="1" smtClean="0">
                <a:solidFill>
                  <a:schemeClr val="tx1"/>
                </a:solidFill>
              </a:rPr>
              <a:t>iets</a:t>
            </a:r>
            <a:r>
              <a:rPr lang="en-ZA" sz="2400" dirty="0" smtClean="0">
                <a:solidFill>
                  <a:schemeClr val="tx1"/>
                </a:solidFill>
              </a:rPr>
              <a:t> </a:t>
            </a:r>
            <a:r>
              <a:rPr lang="en-ZA" sz="2400" dirty="0" err="1" smtClean="0">
                <a:solidFill>
                  <a:schemeClr val="tx1"/>
                </a:solidFill>
              </a:rPr>
              <a:t>terug</a:t>
            </a:r>
            <a:r>
              <a:rPr lang="en-ZA" sz="2400" dirty="0" smtClean="0">
                <a:solidFill>
                  <a:schemeClr val="tx1"/>
                </a:solidFill>
              </a:rPr>
              <a:t> </a:t>
            </a:r>
            <a:r>
              <a:rPr lang="en-ZA" sz="2400" dirty="0" err="1" smtClean="0">
                <a:solidFill>
                  <a:schemeClr val="tx1"/>
                </a:solidFill>
              </a:rPr>
              <a:t>te</a:t>
            </a:r>
            <a:r>
              <a:rPr lang="en-ZA" sz="2400" dirty="0" smtClean="0">
                <a:solidFill>
                  <a:schemeClr val="tx1"/>
                </a:solidFill>
              </a:rPr>
              <a:t> </a:t>
            </a:r>
            <a:r>
              <a:rPr lang="en-ZA" sz="2400" dirty="0" err="1" smtClean="0">
                <a:solidFill>
                  <a:schemeClr val="tx1"/>
                </a:solidFill>
              </a:rPr>
              <a:t>verwag</a:t>
            </a:r>
            <a:r>
              <a:rPr lang="en-ZA" sz="2400" dirty="0" smtClean="0">
                <a:solidFill>
                  <a:schemeClr val="tx1"/>
                </a:solidFill>
              </a:rPr>
              <a:t>, </a:t>
            </a:r>
            <a:r>
              <a:rPr lang="en-ZA" sz="2400" dirty="0" err="1" smtClean="0">
                <a:solidFill>
                  <a:schemeClr val="tx1"/>
                </a:solidFill>
              </a:rPr>
              <a:t>maak</a:t>
            </a:r>
            <a:r>
              <a:rPr lang="en-ZA" sz="2400" dirty="0" smtClean="0">
                <a:solidFill>
                  <a:schemeClr val="tx1"/>
                </a:solidFill>
              </a:rPr>
              <a:t> </a:t>
            </a:r>
            <a:r>
              <a:rPr lang="en-ZA" sz="2400" dirty="0" err="1" smtClean="0">
                <a:solidFill>
                  <a:schemeClr val="tx1"/>
                </a:solidFill>
              </a:rPr>
              <a:t>nie</a:t>
            </a:r>
            <a:r>
              <a:rPr lang="en-ZA" sz="2400" dirty="0" smtClean="0">
                <a:solidFill>
                  <a:schemeClr val="tx1"/>
                </a:solidFill>
              </a:rPr>
              <a:t> </a:t>
            </a:r>
            <a:r>
              <a:rPr lang="en-ZA" sz="2400" dirty="0" err="1" smtClean="0">
                <a:solidFill>
                  <a:schemeClr val="tx1"/>
                </a:solidFill>
              </a:rPr>
              <a:t>saak</a:t>
            </a:r>
            <a:r>
              <a:rPr lang="en-ZA" sz="2400" dirty="0" smtClean="0">
                <a:solidFill>
                  <a:schemeClr val="tx1"/>
                </a:solidFill>
              </a:rPr>
              <a:t> wat </a:t>
            </a:r>
            <a:r>
              <a:rPr lang="en-ZA" sz="2400" dirty="0" err="1" smtClean="0">
                <a:solidFill>
                  <a:schemeClr val="tx1"/>
                </a:solidFill>
              </a:rPr>
              <a:t>hulle</a:t>
            </a:r>
            <a:r>
              <a:rPr lang="en-ZA" sz="2400" dirty="0" smtClean="0">
                <a:solidFill>
                  <a:schemeClr val="tx1"/>
                </a:solidFill>
              </a:rPr>
              <a:t> </a:t>
            </a:r>
            <a:r>
              <a:rPr lang="en-ZA" sz="2400" dirty="0" err="1" smtClean="0">
                <a:solidFill>
                  <a:schemeClr val="tx1"/>
                </a:solidFill>
              </a:rPr>
              <a:t>gedoen</a:t>
            </a:r>
            <a:r>
              <a:rPr lang="en-ZA" sz="2400" dirty="0" smtClean="0">
                <a:solidFill>
                  <a:schemeClr val="tx1"/>
                </a:solidFill>
              </a:rPr>
              <a:t> het </a:t>
            </a:r>
            <a:r>
              <a:rPr lang="en-ZA" sz="2400" dirty="0" err="1" smtClean="0">
                <a:solidFill>
                  <a:schemeClr val="tx1"/>
                </a:solidFill>
              </a:rPr>
              <a:t>nie</a:t>
            </a:r>
            <a:r>
              <a:rPr lang="en-ZA" sz="2400" dirty="0" smtClean="0">
                <a:solidFill>
                  <a:schemeClr val="tx1"/>
                </a:solidFill>
              </a:rPr>
              <a:t>. </a:t>
            </a:r>
            <a:r>
              <a:rPr lang="en-ZA" sz="2400" dirty="0" err="1" smtClean="0">
                <a:solidFill>
                  <a:schemeClr val="tx1"/>
                </a:solidFill>
              </a:rPr>
              <a:t>Vriendelikheid</a:t>
            </a:r>
            <a:r>
              <a:rPr lang="en-ZA" sz="2400" dirty="0" smtClean="0">
                <a:solidFill>
                  <a:schemeClr val="tx1"/>
                </a:solidFill>
              </a:rPr>
              <a:t> vat ‘nice’ wees ‘n </a:t>
            </a:r>
            <a:r>
              <a:rPr lang="en-ZA" sz="2400" dirty="0" err="1" smtClean="0">
                <a:solidFill>
                  <a:schemeClr val="tx1"/>
                </a:solidFill>
              </a:rPr>
              <a:t>stappie</a:t>
            </a:r>
            <a:r>
              <a:rPr lang="en-ZA" sz="2400" dirty="0" smtClean="0">
                <a:solidFill>
                  <a:schemeClr val="tx1"/>
                </a:solidFill>
              </a:rPr>
              <a:t> </a:t>
            </a:r>
            <a:r>
              <a:rPr lang="en-ZA" sz="2400" dirty="0" err="1" smtClean="0">
                <a:solidFill>
                  <a:schemeClr val="tx1"/>
                </a:solidFill>
              </a:rPr>
              <a:t>verder</a:t>
            </a:r>
            <a:r>
              <a:rPr lang="en-ZA" sz="2400" dirty="0" smtClean="0">
                <a:solidFill>
                  <a:schemeClr val="tx1"/>
                </a:solidFill>
              </a:rPr>
              <a:t>. Dis om </a:t>
            </a:r>
            <a:r>
              <a:rPr lang="en-ZA" sz="2400" dirty="0" err="1" smtClean="0">
                <a:solidFill>
                  <a:schemeClr val="tx1"/>
                </a:solidFill>
              </a:rPr>
              <a:t>ander</a:t>
            </a:r>
            <a:r>
              <a:rPr lang="en-ZA" sz="2400" dirty="0" smtClean="0">
                <a:solidFill>
                  <a:schemeClr val="tx1"/>
                </a:solidFill>
              </a:rPr>
              <a:t> </a:t>
            </a:r>
            <a:r>
              <a:rPr lang="en-ZA" sz="2400" dirty="0" err="1" smtClean="0">
                <a:solidFill>
                  <a:schemeClr val="tx1"/>
                </a:solidFill>
              </a:rPr>
              <a:t>mense</a:t>
            </a:r>
            <a:r>
              <a:rPr lang="en-ZA" sz="2400" dirty="0" smtClean="0">
                <a:solidFill>
                  <a:schemeClr val="tx1"/>
                </a:solidFill>
              </a:rPr>
              <a:t> se </a:t>
            </a:r>
            <a:r>
              <a:rPr lang="en-ZA" sz="2400" dirty="0" err="1" smtClean="0">
                <a:solidFill>
                  <a:schemeClr val="tx1"/>
                </a:solidFill>
              </a:rPr>
              <a:t>behoeftes</a:t>
            </a:r>
            <a:r>
              <a:rPr lang="en-ZA" sz="2400" dirty="0" smtClean="0">
                <a:solidFill>
                  <a:schemeClr val="tx1"/>
                </a:solidFill>
              </a:rPr>
              <a:t> in ag </a:t>
            </a:r>
            <a:r>
              <a:rPr lang="en-ZA" sz="2400" dirty="0" err="1" smtClean="0">
                <a:solidFill>
                  <a:schemeClr val="tx1"/>
                </a:solidFill>
              </a:rPr>
              <a:t>te</a:t>
            </a:r>
            <a:r>
              <a:rPr lang="en-ZA" sz="2400" dirty="0" smtClean="0">
                <a:solidFill>
                  <a:schemeClr val="tx1"/>
                </a:solidFill>
              </a:rPr>
              <a:t> neem, </a:t>
            </a:r>
            <a:r>
              <a:rPr lang="en-ZA" sz="2400" dirty="0" err="1" smtClean="0">
                <a:solidFill>
                  <a:schemeClr val="tx1"/>
                </a:solidFill>
              </a:rPr>
              <a:t>en</a:t>
            </a:r>
            <a:r>
              <a:rPr lang="en-ZA" sz="2400" dirty="0" smtClean="0">
                <a:solidFill>
                  <a:schemeClr val="tx1"/>
                </a:solidFill>
              </a:rPr>
              <a:t> </a:t>
            </a:r>
            <a:r>
              <a:rPr lang="en-ZA" sz="2400" dirty="0" err="1" smtClean="0">
                <a:solidFill>
                  <a:schemeClr val="tx1"/>
                </a:solidFill>
              </a:rPr>
              <a:t>partykeer</a:t>
            </a:r>
            <a:r>
              <a:rPr lang="en-ZA" sz="2400" dirty="0" smtClean="0">
                <a:solidFill>
                  <a:schemeClr val="tx1"/>
                </a:solidFill>
              </a:rPr>
              <a:t> </a:t>
            </a:r>
            <a:r>
              <a:rPr lang="en-ZA" sz="2400" dirty="0" err="1" smtClean="0">
                <a:solidFill>
                  <a:schemeClr val="tx1"/>
                </a:solidFill>
              </a:rPr>
              <a:t>voor</a:t>
            </a:r>
            <a:r>
              <a:rPr lang="en-ZA" sz="2400" dirty="0" smtClean="0">
                <a:solidFill>
                  <a:schemeClr val="tx1"/>
                </a:solidFill>
              </a:rPr>
              <a:t> </a:t>
            </a:r>
            <a:r>
              <a:rPr lang="en-ZA" sz="2400" dirty="0" err="1" smtClean="0">
                <a:solidFill>
                  <a:schemeClr val="tx1"/>
                </a:solidFill>
              </a:rPr>
              <a:t>jou</a:t>
            </a:r>
            <a:r>
              <a:rPr lang="en-ZA" sz="2400" dirty="0" smtClean="0">
                <a:solidFill>
                  <a:schemeClr val="tx1"/>
                </a:solidFill>
              </a:rPr>
              <a:t> </a:t>
            </a:r>
            <a:r>
              <a:rPr lang="en-ZA" sz="2400" dirty="0" err="1" smtClean="0">
                <a:solidFill>
                  <a:schemeClr val="tx1"/>
                </a:solidFill>
              </a:rPr>
              <a:t>eie</a:t>
            </a:r>
            <a:r>
              <a:rPr lang="en-ZA" sz="2400" dirty="0" smtClean="0">
                <a:solidFill>
                  <a:schemeClr val="tx1"/>
                </a:solidFill>
              </a:rPr>
              <a:t> </a:t>
            </a:r>
            <a:r>
              <a:rPr lang="en-ZA" sz="2400" dirty="0" err="1" smtClean="0">
                <a:solidFill>
                  <a:schemeClr val="tx1"/>
                </a:solidFill>
              </a:rPr>
              <a:t>te</a:t>
            </a:r>
            <a:r>
              <a:rPr lang="en-ZA" sz="2400" dirty="0" smtClean="0">
                <a:solidFill>
                  <a:schemeClr val="tx1"/>
                </a:solidFill>
              </a:rPr>
              <a:t> </a:t>
            </a:r>
            <a:r>
              <a:rPr lang="en-ZA" sz="2400" dirty="0" err="1" smtClean="0">
                <a:solidFill>
                  <a:schemeClr val="tx1"/>
                </a:solidFill>
              </a:rPr>
              <a:t>stel</a:t>
            </a:r>
            <a:r>
              <a:rPr lang="en-ZA" sz="2400" dirty="0" smtClean="0">
                <a:solidFill>
                  <a:schemeClr val="tx1"/>
                </a:solidFill>
              </a:rPr>
              <a:t>. Dis om </a:t>
            </a:r>
            <a:r>
              <a:rPr lang="en-ZA" sz="2400" dirty="0" err="1" smtClean="0">
                <a:solidFill>
                  <a:schemeClr val="tx1"/>
                </a:solidFill>
              </a:rPr>
              <a:t>ander</a:t>
            </a:r>
            <a:r>
              <a:rPr lang="en-ZA" sz="2400" dirty="0" smtClean="0">
                <a:solidFill>
                  <a:schemeClr val="tx1"/>
                </a:solidFill>
              </a:rPr>
              <a:t> </a:t>
            </a:r>
            <a:r>
              <a:rPr lang="en-ZA" sz="2400" dirty="0" err="1" smtClean="0">
                <a:solidFill>
                  <a:schemeClr val="tx1"/>
                </a:solidFill>
              </a:rPr>
              <a:t>mense</a:t>
            </a:r>
            <a:r>
              <a:rPr lang="en-ZA" sz="2400" dirty="0" smtClean="0">
                <a:solidFill>
                  <a:schemeClr val="tx1"/>
                </a:solidFill>
              </a:rPr>
              <a:t> </a:t>
            </a:r>
            <a:r>
              <a:rPr lang="en-ZA" sz="2400" dirty="0" err="1" smtClean="0">
                <a:solidFill>
                  <a:schemeClr val="tx1"/>
                </a:solidFill>
              </a:rPr>
              <a:t>te</a:t>
            </a:r>
            <a:r>
              <a:rPr lang="en-ZA" sz="2400" dirty="0" smtClean="0">
                <a:solidFill>
                  <a:schemeClr val="tx1"/>
                </a:solidFill>
              </a:rPr>
              <a:t> </a:t>
            </a:r>
            <a:r>
              <a:rPr lang="en-ZA" sz="2400" dirty="0" err="1" smtClean="0">
                <a:solidFill>
                  <a:schemeClr val="tx1"/>
                </a:solidFill>
              </a:rPr>
              <a:t>behandel</a:t>
            </a:r>
            <a:r>
              <a:rPr lang="en-ZA" sz="2400" dirty="0" smtClean="0">
                <a:solidFill>
                  <a:schemeClr val="tx1"/>
                </a:solidFill>
              </a:rPr>
              <a:t> </a:t>
            </a:r>
            <a:r>
              <a:rPr lang="en-ZA" sz="2400" dirty="0" err="1" smtClean="0">
                <a:solidFill>
                  <a:schemeClr val="tx1"/>
                </a:solidFill>
              </a:rPr>
              <a:t>soos</a:t>
            </a:r>
            <a:r>
              <a:rPr lang="en-ZA" sz="2400" dirty="0" smtClean="0">
                <a:solidFill>
                  <a:schemeClr val="tx1"/>
                </a:solidFill>
              </a:rPr>
              <a:t> JY </a:t>
            </a:r>
            <a:r>
              <a:rPr lang="en-ZA" sz="2400" dirty="0" err="1" smtClean="0">
                <a:solidFill>
                  <a:schemeClr val="tx1"/>
                </a:solidFill>
              </a:rPr>
              <a:t>behandel</a:t>
            </a:r>
            <a:r>
              <a:rPr lang="en-ZA" sz="2400" dirty="0" smtClean="0">
                <a:solidFill>
                  <a:schemeClr val="tx1"/>
                </a:solidFill>
              </a:rPr>
              <a:t> </a:t>
            </a:r>
            <a:r>
              <a:rPr lang="en-ZA" sz="2400" dirty="0" err="1" smtClean="0">
                <a:solidFill>
                  <a:schemeClr val="tx1"/>
                </a:solidFill>
              </a:rPr>
              <a:t>wil</a:t>
            </a:r>
            <a:r>
              <a:rPr lang="en-ZA" sz="2400" dirty="0" smtClean="0">
                <a:solidFill>
                  <a:schemeClr val="tx1"/>
                </a:solidFill>
              </a:rPr>
              <a:t> word! </a:t>
            </a:r>
          </a:p>
        </p:txBody>
      </p:sp>
    </p:spTree>
    <p:extLst>
      <p:ext uri="{BB962C8B-B14F-4D97-AF65-F5344CB8AC3E}">
        <p14:creationId xmlns:p14="http://schemas.microsoft.com/office/powerpoint/2010/main" val="1663612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1308" t="9904" r="19154" b="7020"/>
          <a:stretch/>
        </p:blipFill>
        <p:spPr>
          <a:xfrm>
            <a:off x="436098" y="295420"/>
            <a:ext cx="4425931" cy="6175717"/>
          </a:xfrm>
          <a:prstGeom prst="rect">
            <a:avLst/>
          </a:prstGeom>
          <a:ln w="47625">
            <a:solidFill>
              <a:schemeClr val="tx1"/>
            </a:solidFill>
          </a:ln>
        </p:spPr>
      </p:pic>
      <p:sp>
        <p:nvSpPr>
          <p:cNvPr id="5" name="Rectangle 4"/>
          <p:cNvSpPr/>
          <p:nvPr/>
        </p:nvSpPr>
        <p:spPr>
          <a:xfrm>
            <a:off x="5303520" y="140676"/>
            <a:ext cx="6147582" cy="48533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A" sz="3600" dirty="0" err="1">
                <a:solidFill>
                  <a:schemeClr val="tx1"/>
                </a:solidFill>
              </a:rPr>
              <a:t>Goedhartigheid</a:t>
            </a:r>
            <a:r>
              <a:rPr lang="en-ZA" sz="3600" dirty="0">
                <a:solidFill>
                  <a:schemeClr val="tx1"/>
                </a:solidFill>
              </a:rPr>
              <a:t> is </a:t>
            </a:r>
            <a:r>
              <a:rPr lang="en-ZA" sz="3600" dirty="0" err="1">
                <a:solidFill>
                  <a:schemeClr val="tx1"/>
                </a:solidFill>
              </a:rPr>
              <a:t>goed</a:t>
            </a:r>
            <a:r>
              <a:rPr lang="en-ZA" sz="3600" dirty="0">
                <a:solidFill>
                  <a:schemeClr val="tx1"/>
                </a:solidFill>
              </a:rPr>
              <a:t> </a:t>
            </a:r>
            <a:r>
              <a:rPr lang="en-ZA" sz="3600" dirty="0" err="1">
                <a:solidFill>
                  <a:schemeClr val="tx1"/>
                </a:solidFill>
              </a:rPr>
              <a:t>te</a:t>
            </a:r>
            <a:r>
              <a:rPr lang="en-ZA" sz="3600" dirty="0">
                <a:solidFill>
                  <a:schemeClr val="tx1"/>
                </a:solidFill>
              </a:rPr>
              <a:t> wees </a:t>
            </a:r>
            <a:r>
              <a:rPr lang="en-ZA" sz="3600" dirty="0" err="1">
                <a:solidFill>
                  <a:schemeClr val="tx1"/>
                </a:solidFill>
              </a:rPr>
              <a:t>teenoor</a:t>
            </a:r>
            <a:r>
              <a:rPr lang="en-ZA" sz="3600" dirty="0">
                <a:solidFill>
                  <a:schemeClr val="tx1"/>
                </a:solidFill>
              </a:rPr>
              <a:t> </a:t>
            </a:r>
            <a:r>
              <a:rPr lang="en-ZA" sz="3600" dirty="0" err="1">
                <a:solidFill>
                  <a:schemeClr val="tx1"/>
                </a:solidFill>
              </a:rPr>
              <a:t>en</a:t>
            </a:r>
            <a:r>
              <a:rPr lang="en-ZA" sz="3600" dirty="0">
                <a:solidFill>
                  <a:schemeClr val="tx1"/>
                </a:solidFill>
              </a:rPr>
              <a:t> </a:t>
            </a:r>
            <a:r>
              <a:rPr lang="en-ZA" sz="3600" dirty="0" err="1">
                <a:solidFill>
                  <a:schemeClr val="tx1"/>
                </a:solidFill>
              </a:rPr>
              <a:t>vir</a:t>
            </a:r>
            <a:r>
              <a:rPr lang="en-ZA" sz="3600" dirty="0">
                <a:solidFill>
                  <a:schemeClr val="tx1"/>
                </a:solidFill>
              </a:rPr>
              <a:t> die </a:t>
            </a:r>
            <a:r>
              <a:rPr lang="en-ZA" sz="3600" dirty="0" err="1">
                <a:solidFill>
                  <a:schemeClr val="tx1"/>
                </a:solidFill>
              </a:rPr>
              <a:t>mense</a:t>
            </a:r>
            <a:r>
              <a:rPr lang="en-ZA" sz="3600" dirty="0">
                <a:solidFill>
                  <a:schemeClr val="tx1"/>
                </a:solidFill>
              </a:rPr>
              <a:t> </a:t>
            </a:r>
            <a:r>
              <a:rPr lang="en-ZA" sz="3600" dirty="0" err="1">
                <a:solidFill>
                  <a:schemeClr val="tx1"/>
                </a:solidFill>
              </a:rPr>
              <a:t>rondom</a:t>
            </a:r>
            <a:r>
              <a:rPr lang="en-ZA" sz="3600" dirty="0">
                <a:solidFill>
                  <a:schemeClr val="tx1"/>
                </a:solidFill>
              </a:rPr>
              <a:t> </a:t>
            </a:r>
            <a:r>
              <a:rPr lang="en-ZA" sz="3600" dirty="0" err="1">
                <a:solidFill>
                  <a:schemeClr val="tx1"/>
                </a:solidFill>
              </a:rPr>
              <a:t>jou</a:t>
            </a:r>
            <a:r>
              <a:rPr lang="en-ZA" sz="3600" dirty="0">
                <a:solidFill>
                  <a:schemeClr val="tx1"/>
                </a:solidFill>
              </a:rPr>
              <a:t>. Dis om </a:t>
            </a:r>
            <a:r>
              <a:rPr lang="en-ZA" sz="3600" dirty="0" err="1">
                <a:solidFill>
                  <a:schemeClr val="tx1"/>
                </a:solidFill>
              </a:rPr>
              <a:t>iemand</a:t>
            </a:r>
            <a:r>
              <a:rPr lang="en-ZA" sz="3600" dirty="0">
                <a:solidFill>
                  <a:schemeClr val="tx1"/>
                </a:solidFill>
              </a:rPr>
              <a:t> </a:t>
            </a:r>
            <a:r>
              <a:rPr lang="en-ZA" sz="3600" dirty="0" err="1">
                <a:solidFill>
                  <a:schemeClr val="tx1"/>
                </a:solidFill>
              </a:rPr>
              <a:t>te</a:t>
            </a:r>
            <a:r>
              <a:rPr lang="en-ZA" sz="3600" dirty="0">
                <a:solidFill>
                  <a:schemeClr val="tx1"/>
                </a:solidFill>
              </a:rPr>
              <a:t> help </a:t>
            </a:r>
            <a:r>
              <a:rPr lang="en-ZA" sz="3600" dirty="0" err="1">
                <a:solidFill>
                  <a:schemeClr val="tx1"/>
                </a:solidFill>
              </a:rPr>
              <a:t>wanneer</a:t>
            </a:r>
            <a:r>
              <a:rPr lang="en-ZA" sz="3600" dirty="0">
                <a:solidFill>
                  <a:schemeClr val="tx1"/>
                </a:solidFill>
              </a:rPr>
              <a:t> </a:t>
            </a:r>
            <a:r>
              <a:rPr lang="en-ZA" sz="3600" dirty="0" err="1">
                <a:solidFill>
                  <a:schemeClr val="tx1"/>
                </a:solidFill>
              </a:rPr>
              <a:t>hulle</a:t>
            </a:r>
            <a:r>
              <a:rPr lang="en-ZA" sz="3600" dirty="0">
                <a:solidFill>
                  <a:schemeClr val="tx1"/>
                </a:solidFill>
              </a:rPr>
              <a:t> </a:t>
            </a:r>
            <a:r>
              <a:rPr lang="en-ZA" sz="3600" dirty="0" err="1">
                <a:solidFill>
                  <a:schemeClr val="tx1"/>
                </a:solidFill>
              </a:rPr>
              <a:t>sukkel</a:t>
            </a:r>
            <a:r>
              <a:rPr lang="en-ZA" sz="3600" dirty="0">
                <a:solidFill>
                  <a:schemeClr val="tx1"/>
                </a:solidFill>
              </a:rPr>
              <a:t>, </a:t>
            </a:r>
            <a:r>
              <a:rPr lang="en-ZA" sz="3600" dirty="0" err="1">
                <a:solidFill>
                  <a:schemeClr val="tx1"/>
                </a:solidFill>
              </a:rPr>
              <a:t>sonder</a:t>
            </a:r>
            <a:r>
              <a:rPr lang="en-ZA" sz="3600" dirty="0">
                <a:solidFill>
                  <a:schemeClr val="tx1"/>
                </a:solidFill>
              </a:rPr>
              <a:t> </a:t>
            </a:r>
            <a:r>
              <a:rPr lang="en-ZA" sz="3600" dirty="0" err="1">
                <a:solidFill>
                  <a:schemeClr val="tx1"/>
                </a:solidFill>
              </a:rPr>
              <a:t>dat</a:t>
            </a:r>
            <a:r>
              <a:rPr lang="en-ZA" sz="3600" dirty="0">
                <a:solidFill>
                  <a:schemeClr val="tx1"/>
                </a:solidFill>
              </a:rPr>
              <a:t> </a:t>
            </a:r>
            <a:r>
              <a:rPr lang="en-ZA" sz="3600" dirty="0" err="1">
                <a:solidFill>
                  <a:schemeClr val="tx1"/>
                </a:solidFill>
              </a:rPr>
              <a:t>jy</a:t>
            </a:r>
            <a:r>
              <a:rPr lang="en-ZA" sz="3600" dirty="0">
                <a:solidFill>
                  <a:schemeClr val="tx1"/>
                </a:solidFill>
              </a:rPr>
              <a:t> </a:t>
            </a:r>
            <a:r>
              <a:rPr lang="en-ZA" sz="3600" dirty="0" err="1">
                <a:solidFill>
                  <a:schemeClr val="tx1"/>
                </a:solidFill>
              </a:rPr>
              <a:t>iets</a:t>
            </a:r>
            <a:r>
              <a:rPr lang="en-ZA" sz="3600" dirty="0">
                <a:solidFill>
                  <a:schemeClr val="tx1"/>
                </a:solidFill>
              </a:rPr>
              <a:t> </a:t>
            </a:r>
            <a:r>
              <a:rPr lang="en-ZA" sz="3600" dirty="0" err="1">
                <a:solidFill>
                  <a:schemeClr val="tx1"/>
                </a:solidFill>
              </a:rPr>
              <a:t>daaruit</a:t>
            </a:r>
            <a:r>
              <a:rPr lang="en-ZA" sz="3600" dirty="0">
                <a:solidFill>
                  <a:schemeClr val="tx1"/>
                </a:solidFill>
              </a:rPr>
              <a:t> </a:t>
            </a:r>
            <a:r>
              <a:rPr lang="en-ZA" sz="3600" dirty="0" err="1">
                <a:solidFill>
                  <a:schemeClr val="tx1"/>
                </a:solidFill>
              </a:rPr>
              <a:t>kry</a:t>
            </a:r>
            <a:r>
              <a:rPr lang="en-ZA" sz="3600" dirty="0">
                <a:solidFill>
                  <a:schemeClr val="tx1"/>
                </a:solidFill>
              </a:rPr>
              <a:t>. </a:t>
            </a:r>
            <a:r>
              <a:rPr lang="en-ZA" sz="3600" dirty="0" err="1">
                <a:solidFill>
                  <a:schemeClr val="tx1"/>
                </a:solidFill>
              </a:rPr>
              <a:t>Bv</a:t>
            </a:r>
            <a:r>
              <a:rPr lang="en-ZA" sz="3600" dirty="0">
                <a:solidFill>
                  <a:schemeClr val="tx1"/>
                </a:solidFill>
              </a:rPr>
              <a:t>. help </a:t>
            </a:r>
            <a:r>
              <a:rPr lang="en-ZA" sz="3600" dirty="0" err="1">
                <a:solidFill>
                  <a:schemeClr val="tx1"/>
                </a:solidFill>
              </a:rPr>
              <a:t>iemand</a:t>
            </a:r>
            <a:r>
              <a:rPr lang="en-ZA" sz="3600" dirty="0">
                <a:solidFill>
                  <a:schemeClr val="tx1"/>
                </a:solidFill>
              </a:rPr>
              <a:t> </a:t>
            </a:r>
            <a:r>
              <a:rPr lang="en-ZA" sz="3600" dirty="0" err="1">
                <a:solidFill>
                  <a:schemeClr val="tx1"/>
                </a:solidFill>
              </a:rPr>
              <a:t>oor</a:t>
            </a:r>
            <a:r>
              <a:rPr lang="en-ZA" sz="3600" dirty="0">
                <a:solidFill>
                  <a:schemeClr val="tx1"/>
                </a:solidFill>
              </a:rPr>
              <a:t> die </a:t>
            </a:r>
            <a:r>
              <a:rPr lang="en-ZA" sz="3600" dirty="0" err="1">
                <a:solidFill>
                  <a:schemeClr val="tx1"/>
                </a:solidFill>
              </a:rPr>
              <a:t>straat</a:t>
            </a:r>
            <a:r>
              <a:rPr lang="en-ZA" sz="3600" dirty="0">
                <a:solidFill>
                  <a:schemeClr val="tx1"/>
                </a:solidFill>
              </a:rPr>
              <a:t>, </a:t>
            </a:r>
            <a:r>
              <a:rPr lang="en-ZA" sz="3600" dirty="0" err="1">
                <a:solidFill>
                  <a:schemeClr val="tx1"/>
                </a:solidFill>
              </a:rPr>
              <a:t>deel</a:t>
            </a:r>
            <a:r>
              <a:rPr lang="en-ZA" sz="3600" dirty="0">
                <a:solidFill>
                  <a:schemeClr val="tx1"/>
                </a:solidFill>
              </a:rPr>
              <a:t> </a:t>
            </a:r>
            <a:r>
              <a:rPr lang="en-ZA" sz="3600" dirty="0" err="1">
                <a:solidFill>
                  <a:schemeClr val="tx1"/>
                </a:solidFill>
              </a:rPr>
              <a:t>jou</a:t>
            </a:r>
            <a:r>
              <a:rPr lang="en-ZA" sz="3600" dirty="0">
                <a:solidFill>
                  <a:schemeClr val="tx1"/>
                </a:solidFill>
              </a:rPr>
              <a:t> </a:t>
            </a:r>
            <a:r>
              <a:rPr lang="en-ZA" sz="3600" dirty="0" err="1">
                <a:solidFill>
                  <a:schemeClr val="tx1"/>
                </a:solidFill>
              </a:rPr>
              <a:t>broodjie</a:t>
            </a:r>
            <a:r>
              <a:rPr lang="en-ZA" sz="3600" dirty="0">
                <a:solidFill>
                  <a:schemeClr val="tx1"/>
                </a:solidFill>
              </a:rPr>
              <a:t> met </a:t>
            </a:r>
            <a:r>
              <a:rPr lang="en-ZA" sz="3600" dirty="0" err="1">
                <a:solidFill>
                  <a:schemeClr val="tx1"/>
                </a:solidFill>
              </a:rPr>
              <a:t>iemand</a:t>
            </a:r>
            <a:r>
              <a:rPr lang="en-ZA" sz="3600" dirty="0">
                <a:solidFill>
                  <a:schemeClr val="tx1"/>
                </a:solidFill>
              </a:rPr>
              <a:t> wat </a:t>
            </a:r>
            <a:r>
              <a:rPr lang="en-ZA" sz="3600" dirty="0" err="1">
                <a:solidFill>
                  <a:schemeClr val="tx1"/>
                </a:solidFill>
              </a:rPr>
              <a:t>nie</a:t>
            </a:r>
            <a:r>
              <a:rPr lang="en-ZA" sz="3600" dirty="0">
                <a:solidFill>
                  <a:schemeClr val="tx1"/>
                </a:solidFill>
              </a:rPr>
              <a:t> het </a:t>
            </a:r>
            <a:r>
              <a:rPr lang="en-ZA" sz="3600" dirty="0" err="1">
                <a:solidFill>
                  <a:schemeClr val="tx1"/>
                </a:solidFill>
              </a:rPr>
              <a:t>nie</a:t>
            </a:r>
            <a:r>
              <a:rPr lang="en-ZA" sz="3600" dirty="0">
                <a:solidFill>
                  <a:schemeClr val="tx1"/>
                </a:solidFill>
              </a:rPr>
              <a:t> </a:t>
            </a:r>
            <a:r>
              <a:rPr lang="en-ZA" sz="3600" dirty="0" err="1">
                <a:solidFill>
                  <a:schemeClr val="tx1"/>
                </a:solidFill>
              </a:rPr>
              <a:t>ens.</a:t>
            </a:r>
            <a:r>
              <a:rPr lang="en-ZA" sz="3600" dirty="0">
                <a:solidFill>
                  <a:schemeClr val="tx1"/>
                </a:solidFill>
              </a:rPr>
              <a:t> </a:t>
            </a:r>
          </a:p>
        </p:txBody>
      </p:sp>
      <p:sp>
        <p:nvSpPr>
          <p:cNvPr id="6" name="Rectangle 5"/>
          <p:cNvSpPr/>
          <p:nvPr/>
        </p:nvSpPr>
        <p:spPr>
          <a:xfrm>
            <a:off x="3200401" y="5190977"/>
            <a:ext cx="5866227" cy="914400"/>
          </a:xfrm>
          <a:prstGeom prst="rect">
            <a:avLst/>
          </a:prstGeom>
          <a:solidFill>
            <a:srgbClr val="C00000">
              <a:alpha val="99000"/>
            </a:srgbClr>
          </a:solid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5400" dirty="0" err="1" smtClean="0"/>
              <a:t>Goedhartigheid</a:t>
            </a:r>
            <a:endParaRPr lang="en-ZA" sz="5400" dirty="0"/>
          </a:p>
        </p:txBody>
      </p:sp>
    </p:spTree>
    <p:extLst>
      <p:ext uri="{BB962C8B-B14F-4D97-AF65-F5344CB8AC3E}">
        <p14:creationId xmlns:p14="http://schemas.microsoft.com/office/powerpoint/2010/main" val="1880685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ZA" sz="5400" b="1" dirty="0" err="1" smtClean="0">
                <a:effectLst>
                  <a:outerShdw blurRad="38100" dist="38100" dir="2700000" algn="tl">
                    <a:srgbClr val="000000">
                      <a:alpha val="43137"/>
                    </a:srgbClr>
                  </a:outerShdw>
                </a:effectLst>
              </a:rPr>
              <a:t>Barmhartige</a:t>
            </a:r>
            <a:r>
              <a:rPr lang="en-ZA" sz="5400" b="1" dirty="0" smtClean="0">
                <a:effectLst>
                  <a:outerShdw blurRad="38100" dist="38100" dir="2700000" algn="tl">
                    <a:srgbClr val="000000">
                      <a:alpha val="43137"/>
                    </a:srgbClr>
                  </a:outerShdw>
                </a:effectLst>
              </a:rPr>
              <a:t> </a:t>
            </a:r>
            <a:r>
              <a:rPr lang="en-ZA" sz="5400" b="1" dirty="0" err="1" smtClean="0">
                <a:effectLst>
                  <a:outerShdw blurRad="38100" dist="38100" dir="2700000" algn="tl">
                    <a:srgbClr val="000000">
                      <a:alpha val="43137"/>
                    </a:srgbClr>
                  </a:outerShdw>
                </a:effectLst>
              </a:rPr>
              <a:t>Samaritaan</a:t>
            </a:r>
            <a:endParaRPr lang="en-ZA" sz="5400" b="1" dirty="0">
              <a:effectLst>
                <a:outerShdw blurRad="38100" dist="38100" dir="2700000" algn="tl">
                  <a:srgbClr val="000000">
                    <a:alpha val="43137"/>
                  </a:srgbClr>
                </a:outerShdw>
              </a:effectLst>
            </a:endParaRPr>
          </a:p>
        </p:txBody>
      </p:sp>
      <p:pic>
        <p:nvPicPr>
          <p:cNvPr id="4098" name="Picture 2" descr="He poured oil and wine on his injuries ... â Slid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3857" y="1559756"/>
            <a:ext cx="6623539" cy="4967654"/>
          </a:xfrm>
          <a:prstGeom prst="rect">
            <a:avLst/>
          </a:prstGeom>
          <a:noFill/>
          <a:ln w="104775">
            <a:solidFill>
              <a:srgbClr val="FF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4240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50458" y="4781619"/>
            <a:ext cx="11336741" cy="1815882"/>
          </a:xfrm>
          <a:prstGeom prst="rect">
            <a:avLst/>
          </a:prstGeom>
        </p:spPr>
        <p:txBody>
          <a:bodyPr wrap="square">
            <a:spAutoFit/>
          </a:bodyPr>
          <a:lstStyle/>
          <a:p>
            <a:pPr>
              <a:spcAft>
                <a:spcPts val="0"/>
              </a:spcAft>
            </a:pPr>
            <a:r>
              <a:rPr lang="en-ZA" sz="2800" dirty="0" err="1">
                <a:ea typeface="Calibri" panose="020F0502020204030204" pitchFamily="34" charset="0"/>
                <a:cs typeface="Times New Roman" panose="02020603050405020304" pitchFamily="18" charset="0"/>
              </a:rPr>
              <a:t>Nederigheid</a:t>
            </a:r>
            <a:r>
              <a:rPr lang="en-ZA" sz="2800" dirty="0">
                <a:ea typeface="Calibri" panose="020F0502020204030204" pitchFamily="34" charset="0"/>
                <a:cs typeface="Times New Roman" panose="02020603050405020304" pitchFamily="18" charset="0"/>
              </a:rPr>
              <a:t> is om </a:t>
            </a:r>
            <a:r>
              <a:rPr lang="en-ZA" sz="2800" dirty="0" err="1">
                <a:ea typeface="Calibri" panose="020F0502020204030204" pitchFamily="34" charset="0"/>
                <a:cs typeface="Times New Roman" panose="02020603050405020304" pitchFamily="18" charset="0"/>
              </a:rPr>
              <a:t>mense</a:t>
            </a:r>
            <a:r>
              <a:rPr lang="en-ZA" sz="2800" dirty="0">
                <a:ea typeface="Calibri" panose="020F0502020204030204" pitchFamily="34" charset="0"/>
                <a:cs typeface="Times New Roman" panose="02020603050405020304" pitchFamily="18" charset="0"/>
              </a:rPr>
              <a:t> met </a:t>
            </a:r>
            <a:r>
              <a:rPr lang="en-ZA" sz="2800" dirty="0" err="1">
                <a:ea typeface="Calibri" panose="020F0502020204030204" pitchFamily="34" charset="0"/>
                <a:cs typeface="Times New Roman" panose="02020603050405020304" pitchFamily="18" charset="0"/>
              </a:rPr>
              <a:t>sagte</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hande</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te</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behandel</a:t>
            </a:r>
            <a:r>
              <a:rPr lang="en-ZA" sz="2800" dirty="0">
                <a:ea typeface="Calibri" panose="020F0502020204030204" pitchFamily="34" charset="0"/>
                <a:cs typeface="Times New Roman" panose="02020603050405020304" pitchFamily="18" charset="0"/>
              </a:rPr>
              <a:t>. Om </a:t>
            </a:r>
            <a:r>
              <a:rPr lang="en-ZA" sz="2800" dirty="0" err="1">
                <a:ea typeface="Calibri" panose="020F0502020204030204" pitchFamily="34" charset="0"/>
                <a:cs typeface="Times New Roman" panose="02020603050405020304" pitchFamily="18" charset="0"/>
              </a:rPr>
              <a:t>mense</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nie</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altyd</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te</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veroordeel</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nie</a:t>
            </a:r>
            <a:r>
              <a:rPr lang="en-ZA" sz="2800" dirty="0">
                <a:ea typeface="Calibri" panose="020F0502020204030204" pitchFamily="34" charset="0"/>
                <a:cs typeface="Times New Roman" panose="02020603050405020304" pitchFamily="18" charset="0"/>
              </a:rPr>
              <a:t>, maar </a:t>
            </a:r>
            <a:r>
              <a:rPr lang="en-ZA" sz="2800" dirty="0" err="1">
                <a:ea typeface="Calibri" panose="020F0502020204030204" pitchFamily="34" charset="0"/>
                <a:cs typeface="Times New Roman" panose="02020603050405020304" pitchFamily="18" charset="0"/>
              </a:rPr>
              <a:t>eers</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te</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luister</a:t>
            </a:r>
            <a:r>
              <a:rPr lang="en-ZA" sz="2800" dirty="0">
                <a:ea typeface="Calibri" panose="020F0502020204030204" pitchFamily="34" charset="0"/>
                <a:cs typeface="Times New Roman" panose="02020603050405020304" pitchFamily="18" charset="0"/>
              </a:rPr>
              <a:t> end an </a:t>
            </a:r>
            <a:r>
              <a:rPr lang="en-ZA" sz="2800" dirty="0" err="1">
                <a:ea typeface="Calibri" panose="020F0502020204030204" pitchFamily="34" charset="0"/>
                <a:cs typeface="Times New Roman" panose="02020603050405020304" pitchFamily="18" charset="0"/>
              </a:rPr>
              <a:t>eerder</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te</a:t>
            </a:r>
            <a:r>
              <a:rPr lang="en-ZA" sz="2800" dirty="0">
                <a:ea typeface="Calibri" panose="020F0502020204030204" pitchFamily="34" charset="0"/>
                <a:cs typeface="Times New Roman" panose="02020603050405020304" pitchFamily="18" charset="0"/>
              </a:rPr>
              <a:t> help as om </a:t>
            </a:r>
            <a:r>
              <a:rPr lang="en-ZA" sz="2800" dirty="0" err="1">
                <a:ea typeface="Calibri" panose="020F0502020204030204" pitchFamily="34" charset="0"/>
                <a:cs typeface="Times New Roman" panose="02020603050405020304" pitchFamily="18" charset="0"/>
              </a:rPr>
              <a:t>weg</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te</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wys</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Nederigheid</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beteken</a:t>
            </a:r>
            <a:r>
              <a:rPr lang="en-ZA" sz="2800" dirty="0">
                <a:ea typeface="Calibri" panose="020F0502020204030204" pitchFamily="34" charset="0"/>
                <a:cs typeface="Times New Roman" panose="02020603050405020304" pitchFamily="18" charset="0"/>
              </a:rPr>
              <a:t> om </a:t>
            </a:r>
            <a:r>
              <a:rPr lang="en-ZA" sz="2800" dirty="0" err="1">
                <a:ea typeface="Calibri" panose="020F0502020204030204" pitchFamily="34" charset="0"/>
                <a:cs typeface="Times New Roman" panose="02020603050405020304" pitchFamily="18" charset="0"/>
              </a:rPr>
              <a:t>nie</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te</a:t>
            </a:r>
            <a:r>
              <a:rPr lang="en-ZA" sz="2800" dirty="0">
                <a:ea typeface="Calibri" panose="020F0502020204030204" pitchFamily="34" charset="0"/>
                <a:cs typeface="Times New Roman" panose="02020603050405020304" pitchFamily="18" charset="0"/>
              </a:rPr>
              <a:t> dink </a:t>
            </a:r>
            <a:r>
              <a:rPr lang="en-ZA" sz="2800" dirty="0" err="1">
                <a:ea typeface="Calibri" panose="020F0502020204030204" pitchFamily="34" charset="0"/>
                <a:cs typeface="Times New Roman" panose="02020603050405020304" pitchFamily="18" charset="0"/>
              </a:rPr>
              <a:t>dat</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jy</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beter</a:t>
            </a:r>
            <a:r>
              <a:rPr lang="en-ZA" sz="2800" dirty="0">
                <a:ea typeface="Calibri" panose="020F0502020204030204" pitchFamily="34" charset="0"/>
                <a:cs typeface="Times New Roman" panose="02020603050405020304" pitchFamily="18" charset="0"/>
              </a:rPr>
              <a:t> as </a:t>
            </a:r>
            <a:r>
              <a:rPr lang="en-ZA" sz="2800" dirty="0" err="1">
                <a:ea typeface="Calibri" panose="020F0502020204030204" pitchFamily="34" charset="0"/>
                <a:cs typeface="Times New Roman" panose="02020603050405020304" pitchFamily="18" charset="0"/>
              </a:rPr>
              <a:t>iemand</a:t>
            </a:r>
            <a:r>
              <a:rPr lang="en-ZA" sz="2800" dirty="0">
                <a:ea typeface="Calibri" panose="020F0502020204030204" pitchFamily="34" charset="0"/>
                <a:cs typeface="Times New Roman" panose="02020603050405020304" pitchFamily="18" charset="0"/>
              </a:rPr>
              <a:t> </a:t>
            </a:r>
            <a:r>
              <a:rPr lang="en-ZA" sz="2800" dirty="0" err="1">
                <a:ea typeface="Calibri" panose="020F0502020204030204" pitchFamily="34" charset="0"/>
                <a:cs typeface="Times New Roman" panose="02020603050405020304" pitchFamily="18" charset="0"/>
              </a:rPr>
              <a:t>anders</a:t>
            </a:r>
            <a:r>
              <a:rPr lang="en-ZA" sz="2800" dirty="0">
                <a:ea typeface="Calibri" panose="020F0502020204030204" pitchFamily="34" charset="0"/>
                <a:cs typeface="Times New Roman" panose="02020603050405020304" pitchFamily="18" charset="0"/>
              </a:rPr>
              <a:t> is </a:t>
            </a:r>
            <a:r>
              <a:rPr lang="en-ZA" sz="2800" dirty="0" err="1">
                <a:ea typeface="Calibri" panose="020F0502020204030204" pitchFamily="34" charset="0"/>
                <a:cs typeface="Times New Roman" panose="02020603050405020304" pitchFamily="18" charset="0"/>
              </a:rPr>
              <a:t>nie</a:t>
            </a:r>
            <a:r>
              <a:rPr lang="en-ZA" sz="2800" dirty="0">
                <a:ea typeface="Calibri" panose="020F0502020204030204" pitchFamily="34" charset="0"/>
                <a:cs typeface="Times New Roman" panose="02020603050405020304" pitchFamily="18" charset="0"/>
              </a:rPr>
              <a:t>.</a:t>
            </a:r>
            <a:endParaRPr lang="en-ZA" sz="2400" dirty="0">
              <a:effectLst/>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781" y="372939"/>
            <a:ext cx="6707021" cy="4180080"/>
          </a:xfrm>
          <a:prstGeom prst="rect">
            <a:avLst/>
          </a:prstGeom>
          <a:ln w="66675">
            <a:solidFill>
              <a:srgbClr val="C00000"/>
            </a:solidFill>
          </a:ln>
        </p:spPr>
      </p:pic>
      <p:sp>
        <p:nvSpPr>
          <p:cNvPr id="6" name="Rectangle 5"/>
          <p:cNvSpPr/>
          <p:nvPr/>
        </p:nvSpPr>
        <p:spPr>
          <a:xfrm>
            <a:off x="2481633" y="3638619"/>
            <a:ext cx="9175811" cy="914400"/>
          </a:xfrm>
          <a:prstGeom prst="rect">
            <a:avLst/>
          </a:prstGeom>
          <a:solidFill>
            <a:srgbClr val="C00000">
              <a:alpha val="99000"/>
            </a:srgbClr>
          </a:solid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5400" dirty="0" err="1" smtClean="0"/>
              <a:t>Nederigheid</a:t>
            </a:r>
            <a:r>
              <a:rPr lang="en-ZA" sz="5400" dirty="0" smtClean="0"/>
              <a:t> / </a:t>
            </a:r>
            <a:r>
              <a:rPr lang="en-ZA" sz="5400" dirty="0" err="1" smtClean="0"/>
              <a:t>Sagmoedigheid</a:t>
            </a:r>
            <a:endParaRPr lang="en-ZA" sz="5400" dirty="0"/>
          </a:p>
        </p:txBody>
      </p:sp>
    </p:spTree>
    <p:extLst>
      <p:ext uri="{BB962C8B-B14F-4D97-AF65-F5344CB8AC3E}">
        <p14:creationId xmlns:p14="http://schemas.microsoft.com/office/powerpoint/2010/main" val="272226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199" y="107584"/>
            <a:ext cx="10515600" cy="1325563"/>
          </a:xfrm>
        </p:spPr>
        <p:txBody>
          <a:bodyPr/>
          <a:lstStyle/>
          <a:p>
            <a:pPr algn="ctr"/>
            <a:r>
              <a:rPr lang="en-ZA" sz="5400" b="1" dirty="0" smtClean="0">
                <a:effectLst>
                  <a:outerShdw blurRad="38100" dist="38100" dir="2700000" algn="tl">
                    <a:srgbClr val="000000">
                      <a:alpha val="43137"/>
                    </a:srgbClr>
                  </a:outerShdw>
                </a:effectLst>
              </a:rPr>
              <a:t>Johannes die Doper</a:t>
            </a:r>
            <a:endParaRPr lang="en-ZA" sz="5400" b="1" dirty="0">
              <a:effectLst>
                <a:outerShdw blurRad="38100" dist="38100" dir="2700000" algn="tl">
                  <a:srgbClr val="000000">
                    <a:alpha val="43137"/>
                  </a:srgbClr>
                </a:outerShdw>
              </a:effectLst>
            </a:endParaRPr>
          </a:p>
        </p:txBody>
      </p:sp>
      <p:pic>
        <p:nvPicPr>
          <p:cNvPr id="2050" name="Picture 2" descr="Tax Collectors coming to repent and be baptised are told they must not collect more money that they should. â Slid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9830" y="1433147"/>
            <a:ext cx="6892339" cy="5169254"/>
          </a:xfrm>
          <a:prstGeom prst="rect">
            <a:avLst/>
          </a:prstGeom>
          <a:noFill/>
          <a:ln w="107950">
            <a:solidFill>
              <a:srgbClr val="FF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771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851" y="126683"/>
            <a:ext cx="6718702" cy="4881416"/>
          </a:xfrm>
          <a:prstGeom prst="rect">
            <a:avLst/>
          </a:prstGeom>
          <a:ln w="50800">
            <a:solidFill>
              <a:srgbClr val="C00000"/>
            </a:solidFill>
          </a:ln>
        </p:spPr>
      </p:pic>
      <p:sp>
        <p:nvSpPr>
          <p:cNvPr id="3" name="Rectangle 2"/>
          <p:cNvSpPr/>
          <p:nvPr/>
        </p:nvSpPr>
        <p:spPr>
          <a:xfrm>
            <a:off x="6246056" y="3118114"/>
            <a:ext cx="4933087" cy="914400"/>
          </a:xfrm>
          <a:prstGeom prst="rect">
            <a:avLst/>
          </a:prstGeom>
          <a:solidFill>
            <a:srgbClr val="C00000">
              <a:alpha val="99000"/>
            </a:srgbClr>
          </a:solid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5400" dirty="0" err="1" smtClean="0"/>
              <a:t>Selfbeheersing</a:t>
            </a:r>
            <a:endParaRPr lang="en-ZA" sz="5400" dirty="0"/>
          </a:p>
        </p:txBody>
      </p:sp>
      <p:sp>
        <p:nvSpPr>
          <p:cNvPr id="4" name="Rectangle 3"/>
          <p:cNvSpPr/>
          <p:nvPr/>
        </p:nvSpPr>
        <p:spPr>
          <a:xfrm>
            <a:off x="248529" y="5148775"/>
            <a:ext cx="11723076" cy="1569660"/>
          </a:xfrm>
          <a:prstGeom prst="rect">
            <a:avLst/>
          </a:prstGeom>
        </p:spPr>
        <p:txBody>
          <a:bodyPr wrap="square">
            <a:spAutoFit/>
          </a:bodyPr>
          <a:lstStyle/>
          <a:p>
            <a:pPr>
              <a:spcAft>
                <a:spcPts val="0"/>
              </a:spcAft>
            </a:pPr>
            <a:r>
              <a:rPr lang="en-ZA" sz="2400" dirty="0" err="1">
                <a:ea typeface="Calibri" panose="020F0502020204030204" pitchFamily="34" charset="0"/>
                <a:cs typeface="Times New Roman" panose="02020603050405020304" pitchFamily="18" charset="0"/>
              </a:rPr>
              <a:t>Selfbeheersing</a:t>
            </a:r>
            <a:r>
              <a:rPr lang="en-ZA" sz="2400" dirty="0">
                <a:ea typeface="Calibri" panose="020F0502020204030204" pitchFamily="34" charset="0"/>
                <a:cs typeface="Times New Roman" panose="02020603050405020304" pitchFamily="18" charset="0"/>
              </a:rPr>
              <a:t> is om </a:t>
            </a:r>
            <a:r>
              <a:rPr lang="en-ZA" sz="2400" dirty="0" err="1">
                <a:ea typeface="Calibri" panose="020F0502020204030204" pitchFamily="34" charset="0"/>
                <a:cs typeface="Times New Roman" panose="02020603050405020304" pitchFamily="18" charset="0"/>
              </a:rPr>
              <a:t>beheer</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oor</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jou</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eie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gedrag</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te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hê</a:t>
            </a:r>
            <a:r>
              <a:rPr lang="en-ZA" sz="2400" dirty="0">
                <a:ea typeface="Calibri" panose="020F0502020204030204" pitchFamily="34" charset="0"/>
                <a:cs typeface="Times New Roman" panose="02020603050405020304" pitchFamily="18" charset="0"/>
              </a:rPr>
              <a:t>. Dis om NEE </a:t>
            </a:r>
            <a:r>
              <a:rPr lang="en-ZA" sz="2400" dirty="0" err="1">
                <a:ea typeface="Calibri" panose="020F0502020204030204" pitchFamily="34" charset="0"/>
                <a:cs typeface="Times New Roman" panose="02020603050405020304" pitchFamily="18" charset="0"/>
              </a:rPr>
              <a:t>te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sê</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vir</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versoekings</a:t>
            </a:r>
            <a:r>
              <a:rPr lang="en-ZA" sz="2400" dirty="0">
                <a:ea typeface="Calibri" panose="020F0502020204030204" pitchFamily="34" charset="0"/>
                <a:cs typeface="Times New Roman" panose="02020603050405020304" pitchFamily="18" charset="0"/>
              </a:rPr>
              <a:t>. Om </a:t>
            </a:r>
            <a:r>
              <a:rPr lang="en-ZA" sz="2400" dirty="0" err="1">
                <a:ea typeface="Calibri" panose="020F0502020204030204" pitchFamily="34" charset="0"/>
                <a:cs typeface="Times New Roman" panose="02020603050405020304" pitchFamily="18" charset="0"/>
              </a:rPr>
              <a:t>selfbeheersing</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te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hê</a:t>
            </a:r>
            <a:r>
              <a:rPr lang="en-ZA" sz="2400" dirty="0">
                <a:ea typeface="Calibri" panose="020F0502020204030204" pitchFamily="34" charset="0"/>
                <a:cs typeface="Times New Roman" panose="02020603050405020304" pitchFamily="18" charset="0"/>
              </a:rPr>
              <a:t> is </a:t>
            </a:r>
            <a:r>
              <a:rPr lang="en-ZA" sz="2400" dirty="0" err="1">
                <a:ea typeface="Calibri" panose="020F0502020204030204" pitchFamily="34" charset="0"/>
                <a:cs typeface="Times New Roman" panose="02020603050405020304" pitchFamily="18" charset="0"/>
              </a:rPr>
              <a:t>nie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altyd</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maklik</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nie</a:t>
            </a:r>
            <a:r>
              <a:rPr lang="en-ZA" sz="2400" dirty="0">
                <a:ea typeface="Calibri" panose="020F0502020204030204" pitchFamily="34" charset="0"/>
                <a:cs typeface="Times New Roman" panose="02020603050405020304" pitchFamily="18" charset="0"/>
              </a:rPr>
              <a:t>, want die </a:t>
            </a:r>
            <a:r>
              <a:rPr lang="en-ZA" sz="2400" dirty="0" err="1">
                <a:ea typeface="Calibri" panose="020F0502020204030204" pitchFamily="34" charset="0"/>
                <a:cs typeface="Times New Roman" panose="02020603050405020304" pitchFamily="18" charset="0"/>
              </a:rPr>
              <a:t>satan</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gaan</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probeer</a:t>
            </a:r>
            <a:r>
              <a:rPr lang="en-ZA" sz="2400" dirty="0">
                <a:ea typeface="Calibri" panose="020F0502020204030204" pitchFamily="34" charset="0"/>
                <a:cs typeface="Times New Roman" panose="02020603050405020304" pitchFamily="18" charset="0"/>
              </a:rPr>
              <a:t> om </a:t>
            </a:r>
            <a:r>
              <a:rPr lang="en-ZA" sz="2400" dirty="0" err="1">
                <a:ea typeface="Calibri" panose="020F0502020204030204" pitchFamily="34" charset="0"/>
                <a:cs typeface="Times New Roman" panose="02020603050405020304" pitchFamily="18" charset="0"/>
              </a:rPr>
              <a:t>jou</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te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kry</a:t>
            </a:r>
            <a:r>
              <a:rPr lang="en-ZA" sz="2400" dirty="0">
                <a:ea typeface="Calibri" panose="020F0502020204030204" pitchFamily="34" charset="0"/>
                <a:cs typeface="Times New Roman" panose="02020603050405020304" pitchFamily="18" charset="0"/>
              </a:rPr>
              <a:t> om </a:t>
            </a:r>
            <a:r>
              <a:rPr lang="en-ZA" sz="2400" dirty="0" err="1">
                <a:ea typeface="Calibri" panose="020F0502020204030204" pitchFamily="34" charset="0"/>
                <a:cs typeface="Times New Roman" panose="02020603050405020304" pitchFamily="18" charset="0"/>
              </a:rPr>
              <a:t>verkeerde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keuses</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te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maak</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Jy</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moet</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sterk</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staan</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en</a:t>
            </a:r>
            <a:r>
              <a:rPr lang="en-ZA" sz="2400" dirty="0">
                <a:ea typeface="Calibri" panose="020F0502020204030204" pitchFamily="34" charset="0"/>
                <a:cs typeface="Times New Roman" panose="02020603050405020304" pitchFamily="18" charset="0"/>
              </a:rPr>
              <a:t> die </a:t>
            </a:r>
            <a:r>
              <a:rPr lang="en-ZA" sz="2400" dirty="0" err="1">
                <a:ea typeface="Calibri" panose="020F0502020204030204" pitchFamily="34" charset="0"/>
                <a:cs typeface="Times New Roman" panose="02020603050405020304" pitchFamily="18" charset="0"/>
              </a:rPr>
              <a:t>Heilige</a:t>
            </a:r>
            <a:r>
              <a:rPr lang="en-ZA" sz="2400" dirty="0">
                <a:ea typeface="Calibri" panose="020F0502020204030204" pitchFamily="34" charset="0"/>
                <a:cs typeface="Times New Roman" panose="02020603050405020304" pitchFamily="18" charset="0"/>
              </a:rPr>
              <a:t> Gees </a:t>
            </a:r>
            <a:r>
              <a:rPr lang="en-ZA" sz="2400" dirty="0" err="1">
                <a:ea typeface="Calibri" panose="020F0502020204030204" pitchFamily="34" charset="0"/>
                <a:cs typeface="Times New Roman" panose="02020603050405020304" pitchFamily="18" charset="0"/>
              </a:rPr>
              <a:t>vertrou</a:t>
            </a:r>
            <a:r>
              <a:rPr lang="en-ZA" sz="2400" dirty="0">
                <a:ea typeface="Calibri" panose="020F0502020204030204" pitchFamily="34" charset="0"/>
                <a:cs typeface="Times New Roman" panose="02020603050405020304" pitchFamily="18" charset="0"/>
              </a:rPr>
              <a:t> om </a:t>
            </a:r>
            <a:r>
              <a:rPr lang="en-ZA" sz="2400" dirty="0" err="1">
                <a:ea typeface="Calibri" panose="020F0502020204030204" pitchFamily="34" charset="0"/>
                <a:cs typeface="Times New Roman" panose="02020603050405020304" pitchFamily="18" charset="0"/>
              </a:rPr>
              <a:t>jou</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te</a:t>
            </a:r>
            <a:r>
              <a:rPr lang="en-ZA" sz="2400" dirty="0">
                <a:ea typeface="Calibri" panose="020F0502020204030204" pitchFamily="34" charset="0"/>
                <a:cs typeface="Times New Roman" panose="02020603050405020304" pitchFamily="18" charset="0"/>
              </a:rPr>
              <a:t> help om die </a:t>
            </a:r>
            <a:r>
              <a:rPr lang="en-ZA" sz="2400" dirty="0" err="1">
                <a:ea typeface="Calibri" panose="020F0502020204030204" pitchFamily="34" charset="0"/>
                <a:cs typeface="Times New Roman" panose="02020603050405020304" pitchFamily="18" charset="0"/>
              </a:rPr>
              <a:t>regte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keuses</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te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maak</a:t>
            </a:r>
            <a:r>
              <a:rPr lang="en-ZA" sz="2400" dirty="0">
                <a:ea typeface="Calibri" panose="020F0502020204030204" pitchFamily="34" charset="0"/>
                <a:cs typeface="Times New Roman" panose="02020603050405020304" pitchFamily="18" charset="0"/>
              </a:rPr>
              <a:t>, VERAL </a:t>
            </a:r>
            <a:r>
              <a:rPr lang="en-ZA" sz="2400" dirty="0" err="1">
                <a:ea typeface="Calibri" panose="020F0502020204030204" pitchFamily="34" charset="0"/>
                <a:cs typeface="Times New Roman" panose="02020603050405020304" pitchFamily="18" charset="0"/>
              </a:rPr>
              <a:t>wanneer</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dit</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nie</a:t>
            </a:r>
            <a:r>
              <a:rPr lang="en-ZA" sz="2400" dirty="0">
                <a:ea typeface="Calibri" panose="020F0502020204030204" pitchFamily="34" charset="0"/>
                <a:cs typeface="Times New Roman" panose="02020603050405020304" pitchFamily="18" charset="0"/>
              </a:rPr>
              <a:t> </a:t>
            </a:r>
            <a:r>
              <a:rPr lang="en-ZA" sz="2400" dirty="0" err="1">
                <a:ea typeface="Calibri" panose="020F0502020204030204" pitchFamily="34" charset="0"/>
                <a:cs typeface="Times New Roman" panose="02020603050405020304" pitchFamily="18" charset="0"/>
              </a:rPr>
              <a:t>maklik</a:t>
            </a:r>
            <a:r>
              <a:rPr lang="en-ZA" sz="2400" dirty="0">
                <a:ea typeface="Calibri" panose="020F0502020204030204" pitchFamily="34" charset="0"/>
                <a:cs typeface="Times New Roman" panose="02020603050405020304" pitchFamily="18" charset="0"/>
              </a:rPr>
              <a:t> is </a:t>
            </a:r>
            <a:r>
              <a:rPr lang="en-ZA" sz="2400" dirty="0" err="1">
                <a:ea typeface="Calibri" panose="020F0502020204030204" pitchFamily="34" charset="0"/>
                <a:cs typeface="Times New Roman" panose="02020603050405020304" pitchFamily="18" charset="0"/>
              </a:rPr>
              <a:t>nie</a:t>
            </a:r>
            <a:r>
              <a:rPr lang="en-ZA" sz="2400" dirty="0">
                <a:ea typeface="Calibri" panose="020F0502020204030204" pitchFamily="34" charset="0"/>
                <a:cs typeface="Times New Roman" panose="02020603050405020304" pitchFamily="18" charset="0"/>
              </a:rPr>
              <a:t>!</a:t>
            </a:r>
            <a:endParaRPr lang="en-ZA" sz="20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25360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âHow could I do such a wicked thing and disobey God?â Joseph protested. â Slid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6417" y="1465605"/>
            <a:ext cx="6577475" cy="4933106"/>
          </a:xfrm>
          <a:prstGeom prst="rect">
            <a:avLst/>
          </a:prstGeom>
          <a:noFill/>
          <a:ln w="92075">
            <a:solidFill>
              <a:srgbClr val="7030A0">
                <a:alpha val="99000"/>
              </a:srgbClr>
            </a:solidFill>
          </a:ln>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781929" y="140042"/>
            <a:ext cx="10515600" cy="1325563"/>
          </a:xfrm>
        </p:spPr>
        <p:txBody>
          <a:bodyPr>
            <a:normAutofit/>
          </a:bodyPr>
          <a:lstStyle/>
          <a:p>
            <a:pPr algn="ctr"/>
            <a:r>
              <a:rPr lang="en-ZA" sz="5400" b="1" dirty="0" smtClean="0">
                <a:effectLst>
                  <a:outerShdw blurRad="38100" dist="38100" dir="2700000" algn="tl">
                    <a:srgbClr val="000000">
                      <a:alpha val="43137"/>
                    </a:srgbClr>
                  </a:outerShdw>
                </a:effectLst>
              </a:rPr>
              <a:t>Josef </a:t>
            </a:r>
            <a:r>
              <a:rPr lang="en-ZA" sz="5400" b="1" dirty="0" err="1" smtClean="0">
                <a:effectLst>
                  <a:outerShdw blurRad="38100" dist="38100" dir="2700000" algn="tl">
                    <a:srgbClr val="000000">
                      <a:alpha val="43137"/>
                    </a:srgbClr>
                  </a:outerShdw>
                </a:effectLst>
              </a:rPr>
              <a:t>weerstaan</a:t>
            </a:r>
            <a:r>
              <a:rPr lang="en-ZA" sz="5400" b="1" dirty="0" smtClean="0">
                <a:effectLst>
                  <a:outerShdw blurRad="38100" dist="38100" dir="2700000" algn="tl">
                    <a:srgbClr val="000000">
                      <a:alpha val="43137"/>
                    </a:srgbClr>
                  </a:outerShdw>
                </a:effectLst>
              </a:rPr>
              <a:t> </a:t>
            </a:r>
            <a:r>
              <a:rPr lang="en-ZA" sz="5400" b="1" dirty="0" err="1" smtClean="0">
                <a:effectLst>
                  <a:outerShdw blurRad="38100" dist="38100" dir="2700000" algn="tl">
                    <a:srgbClr val="000000">
                      <a:alpha val="43137"/>
                    </a:srgbClr>
                  </a:outerShdw>
                </a:effectLst>
              </a:rPr>
              <a:t>Potifar</a:t>
            </a:r>
            <a:r>
              <a:rPr lang="en-ZA" sz="5400" b="1" dirty="0" smtClean="0">
                <a:effectLst>
                  <a:outerShdw blurRad="38100" dist="38100" dir="2700000" algn="tl">
                    <a:srgbClr val="000000">
                      <a:alpha val="43137"/>
                    </a:srgbClr>
                  </a:outerShdw>
                </a:effectLst>
              </a:rPr>
              <a:t> se </a:t>
            </a:r>
            <a:r>
              <a:rPr lang="en-ZA" sz="5400" b="1" dirty="0" err="1" smtClean="0">
                <a:effectLst>
                  <a:outerShdw blurRad="38100" dist="38100" dir="2700000" algn="tl">
                    <a:srgbClr val="000000">
                      <a:alpha val="43137"/>
                    </a:srgbClr>
                  </a:outerShdw>
                </a:effectLst>
              </a:rPr>
              <a:t>vrou</a:t>
            </a:r>
            <a:endParaRPr lang="en-ZA" sz="5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178048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69143" y="4663482"/>
            <a:ext cx="11227559" cy="1938992"/>
          </a:xfrm>
          <a:prstGeom prst="rect">
            <a:avLst/>
          </a:prstGeom>
        </p:spPr>
        <p:txBody>
          <a:bodyPr wrap="square">
            <a:spAutoFit/>
          </a:bodyPr>
          <a:lstStyle/>
          <a:p>
            <a:pPr>
              <a:spcAft>
                <a:spcPts val="0"/>
              </a:spcAft>
            </a:pPr>
            <a:r>
              <a:rPr lang="en-ZA" sz="2400" dirty="0" err="1">
                <a:ea typeface="Calibri" panose="020F0502020204030204" pitchFamily="34" charset="0"/>
                <a:cs typeface="Calibri Light" panose="020F0302020204030204" pitchFamily="34" charset="0"/>
              </a:rPr>
              <a:t>Getrouheid</a:t>
            </a:r>
            <a:r>
              <a:rPr lang="en-ZA" sz="2400" dirty="0">
                <a:ea typeface="Calibri" panose="020F0502020204030204" pitchFamily="34" charset="0"/>
                <a:cs typeface="Calibri Light" panose="020F0302020204030204" pitchFamily="34" charset="0"/>
              </a:rPr>
              <a:t> is om </a:t>
            </a:r>
            <a:r>
              <a:rPr lang="en-ZA" sz="2400" dirty="0" err="1">
                <a:ea typeface="Calibri" panose="020F0502020204030204" pitchFamily="34" charset="0"/>
                <a:cs typeface="Calibri Light" panose="020F0302020204030204" pitchFamily="34" charset="0"/>
              </a:rPr>
              <a:t>jouself</a:t>
            </a:r>
            <a:r>
              <a:rPr lang="en-ZA" sz="2400" dirty="0">
                <a:ea typeface="Calibri" panose="020F0502020204030204" pitchFamily="34" charset="0"/>
                <a:cs typeface="Calibri Light" panose="020F0302020204030204" pitchFamily="34" charset="0"/>
              </a:rPr>
              <a:t> tot </a:t>
            </a:r>
            <a:r>
              <a:rPr lang="en-ZA" sz="2400" dirty="0" err="1">
                <a:ea typeface="Calibri" panose="020F0502020204030204" pitchFamily="34" charset="0"/>
                <a:cs typeface="Calibri Light" panose="020F0302020204030204" pitchFamily="34" charset="0"/>
              </a:rPr>
              <a:t>iets</a:t>
            </a:r>
            <a:r>
              <a:rPr lang="en-ZA" sz="2400" dirty="0">
                <a:ea typeface="Calibri" panose="020F0502020204030204" pitchFamily="34" charset="0"/>
                <a:cs typeface="Calibri Light" panose="020F0302020204030204" pitchFamily="34" charset="0"/>
              </a:rPr>
              <a:t> of </a:t>
            </a:r>
            <a:r>
              <a:rPr lang="en-ZA" sz="2400" dirty="0" err="1">
                <a:ea typeface="Calibri" panose="020F0502020204030204" pitchFamily="34" charset="0"/>
                <a:cs typeface="Calibri Light" panose="020F0302020204030204" pitchFamily="34" charset="0"/>
              </a:rPr>
              <a:t>iemand</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te</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verbind</a:t>
            </a:r>
            <a:r>
              <a:rPr lang="en-ZA" sz="2400" dirty="0">
                <a:ea typeface="Calibri" panose="020F0502020204030204" pitchFamily="34" charset="0"/>
                <a:cs typeface="Calibri Light" panose="020F0302020204030204" pitchFamily="34" charset="0"/>
              </a:rPr>
              <a:t> (commit). Om </a:t>
            </a:r>
            <a:r>
              <a:rPr lang="en-ZA" sz="2400" dirty="0" err="1">
                <a:ea typeface="Calibri" panose="020F0502020204030204" pitchFamily="34" charset="0"/>
                <a:cs typeface="Calibri Light" panose="020F0302020204030204" pitchFamily="34" charset="0"/>
              </a:rPr>
              <a:t>betroubaar</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te</a:t>
            </a:r>
            <a:r>
              <a:rPr lang="en-ZA" sz="2400" dirty="0">
                <a:ea typeface="Calibri" panose="020F0502020204030204" pitchFamily="34" charset="0"/>
                <a:cs typeface="Calibri Light" panose="020F0302020204030204" pitchFamily="34" charset="0"/>
              </a:rPr>
              <a:t> wees </a:t>
            </a:r>
            <a:r>
              <a:rPr lang="en-ZA" sz="2400" dirty="0" err="1">
                <a:ea typeface="Calibri" panose="020F0502020204030204" pitchFamily="34" charset="0"/>
                <a:cs typeface="Calibri Light" panose="020F0302020204030204" pitchFamily="34" charset="0"/>
              </a:rPr>
              <a:t>beteken</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dat</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mense</a:t>
            </a:r>
            <a:r>
              <a:rPr lang="en-ZA" sz="2400" dirty="0">
                <a:ea typeface="Calibri" panose="020F0502020204030204" pitchFamily="34" charset="0"/>
                <a:cs typeface="Calibri Light" panose="020F0302020204030204" pitchFamily="34" charset="0"/>
              </a:rPr>
              <a:t> op </a:t>
            </a:r>
            <a:r>
              <a:rPr lang="en-ZA" sz="2400" dirty="0" err="1">
                <a:ea typeface="Calibri" panose="020F0502020204030204" pitchFamily="34" charset="0"/>
                <a:cs typeface="Calibri Light" panose="020F0302020204030204" pitchFamily="34" charset="0"/>
              </a:rPr>
              <a:t>jou</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kan</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staatmaak</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jy</a:t>
            </a:r>
            <a:r>
              <a:rPr lang="en-ZA" sz="2400" dirty="0">
                <a:ea typeface="Calibri" panose="020F0502020204030204" pitchFamily="34" charset="0"/>
                <a:cs typeface="Calibri Light" panose="020F0302020204030204" pitchFamily="34" charset="0"/>
              </a:rPr>
              <a:t> is </a:t>
            </a:r>
            <a:r>
              <a:rPr lang="en-ZA" sz="2400" dirty="0" err="1">
                <a:ea typeface="Calibri" panose="020F0502020204030204" pitchFamily="34" charset="0"/>
                <a:cs typeface="Calibri Light" panose="020F0302020204030204" pitchFamily="34" charset="0"/>
              </a:rPr>
              <a:t>lojaal</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en</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jy</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doen</a:t>
            </a:r>
            <a:r>
              <a:rPr lang="en-ZA" sz="2400" dirty="0">
                <a:ea typeface="Calibri" panose="020F0502020204030204" pitchFamily="34" charset="0"/>
                <a:cs typeface="Calibri Light" panose="020F0302020204030204" pitchFamily="34" charset="0"/>
              </a:rPr>
              <a:t> wat </a:t>
            </a:r>
            <a:r>
              <a:rPr lang="en-ZA" sz="2400" dirty="0" err="1">
                <a:ea typeface="Calibri" panose="020F0502020204030204" pitchFamily="34" charset="0"/>
                <a:cs typeface="Calibri Light" panose="020F0302020204030204" pitchFamily="34" charset="0"/>
              </a:rPr>
              <a:t>jy</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gesê</a:t>
            </a:r>
            <a:r>
              <a:rPr lang="en-ZA" sz="2400" dirty="0">
                <a:ea typeface="Calibri" panose="020F0502020204030204" pitchFamily="34" charset="0"/>
                <a:cs typeface="Calibri Light" panose="020F0302020204030204" pitchFamily="34" charset="0"/>
              </a:rPr>
              <a:t> het </a:t>
            </a:r>
            <a:r>
              <a:rPr lang="en-ZA" sz="2400" dirty="0" err="1">
                <a:ea typeface="Calibri" panose="020F0502020204030204" pitchFamily="34" charset="0"/>
                <a:cs typeface="Calibri Light" panose="020F0302020204030204" pitchFamily="34" charset="0"/>
              </a:rPr>
              <a:t>jy</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gaan</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doen</a:t>
            </a:r>
            <a:r>
              <a:rPr lang="en-ZA" sz="2400" dirty="0">
                <a:ea typeface="Calibri" panose="020F0502020204030204" pitchFamily="34" charset="0"/>
                <a:cs typeface="Calibri Light" panose="020F0302020204030204" pitchFamily="34" charset="0"/>
              </a:rPr>
              <a:t>. Dis </a:t>
            </a:r>
            <a:r>
              <a:rPr lang="en-ZA" sz="2400" dirty="0" err="1">
                <a:ea typeface="Calibri" panose="020F0502020204030204" pitchFamily="34" charset="0"/>
                <a:cs typeface="Calibri Light" panose="020F0302020204030204" pitchFamily="34" charset="0"/>
              </a:rPr>
              <a:t>nie</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altyd</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maklik</a:t>
            </a:r>
            <a:r>
              <a:rPr lang="en-ZA" sz="2400" dirty="0">
                <a:ea typeface="Calibri" panose="020F0502020204030204" pitchFamily="34" charset="0"/>
                <a:cs typeface="Calibri Light" panose="020F0302020204030204" pitchFamily="34" charset="0"/>
              </a:rPr>
              <a:t> om </a:t>
            </a:r>
            <a:r>
              <a:rPr lang="en-ZA" sz="2400" dirty="0" err="1">
                <a:ea typeface="Calibri" panose="020F0502020204030204" pitchFamily="34" charset="0"/>
                <a:cs typeface="Calibri Light" panose="020F0302020204030204" pitchFamily="34" charset="0"/>
              </a:rPr>
              <a:t>getrou</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te</a:t>
            </a:r>
            <a:r>
              <a:rPr lang="en-ZA" sz="2400" dirty="0">
                <a:ea typeface="Calibri" panose="020F0502020204030204" pitchFamily="34" charset="0"/>
                <a:cs typeface="Calibri Light" panose="020F0302020204030204" pitchFamily="34" charset="0"/>
              </a:rPr>
              <a:t> wees </a:t>
            </a:r>
            <a:r>
              <a:rPr lang="en-ZA" sz="2400" dirty="0" err="1">
                <a:ea typeface="Calibri" panose="020F0502020204030204" pitchFamily="34" charset="0"/>
                <a:cs typeface="Calibri Light" panose="020F0302020204030204" pitchFamily="34" charset="0"/>
              </a:rPr>
              <a:t>nie</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getrouheid</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vra</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vertroue</a:t>
            </a:r>
            <a:r>
              <a:rPr lang="en-ZA" sz="2400" dirty="0">
                <a:ea typeface="Calibri" panose="020F0502020204030204" pitchFamily="34" charset="0"/>
                <a:cs typeface="Calibri Light" panose="020F0302020204030204" pitchFamily="34" charset="0"/>
              </a:rPr>
              <a:t> in God. Om </a:t>
            </a:r>
            <a:r>
              <a:rPr lang="en-ZA" sz="2400" dirty="0" err="1">
                <a:ea typeface="Calibri" panose="020F0502020204030204" pitchFamily="34" charset="0"/>
                <a:cs typeface="Calibri Light" panose="020F0302020204030204" pitchFamily="34" charset="0"/>
              </a:rPr>
              <a:t>getrou</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te</a:t>
            </a:r>
            <a:r>
              <a:rPr lang="en-ZA" sz="2400" dirty="0">
                <a:ea typeface="Calibri" panose="020F0502020204030204" pitchFamily="34" charset="0"/>
                <a:cs typeface="Calibri Light" panose="020F0302020204030204" pitchFamily="34" charset="0"/>
              </a:rPr>
              <a:t> wees </a:t>
            </a:r>
            <a:r>
              <a:rPr lang="en-ZA" sz="2400" dirty="0" err="1">
                <a:ea typeface="Calibri" panose="020F0502020204030204" pitchFamily="34" charset="0"/>
                <a:cs typeface="Calibri Light" panose="020F0302020204030204" pitchFamily="34" charset="0"/>
              </a:rPr>
              <a:t>beteken</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nie</a:t>
            </a:r>
            <a:r>
              <a:rPr lang="en-ZA" sz="2400" dirty="0">
                <a:ea typeface="Calibri" panose="020F0502020204030204" pitchFamily="34" charset="0"/>
                <a:cs typeface="Calibri Light" panose="020F0302020204030204" pitchFamily="34" charset="0"/>
              </a:rPr>
              <a:t> da tons </a:t>
            </a:r>
            <a:r>
              <a:rPr lang="en-ZA" sz="2400" dirty="0" err="1">
                <a:ea typeface="Calibri" panose="020F0502020204030204" pitchFamily="34" charset="0"/>
                <a:cs typeface="Calibri Light" panose="020F0302020204030204" pitchFamily="34" charset="0"/>
              </a:rPr>
              <a:t>alles</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altyd</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verstaan</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nie</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dit</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beteken</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ons</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vertrou</a:t>
            </a:r>
            <a:r>
              <a:rPr lang="en-ZA" sz="2400" dirty="0">
                <a:ea typeface="Calibri" panose="020F0502020204030204" pitchFamily="34" charset="0"/>
                <a:cs typeface="Calibri Light" panose="020F0302020204030204" pitchFamily="34" charset="0"/>
              </a:rPr>
              <a:t> God – </a:t>
            </a:r>
            <a:r>
              <a:rPr lang="en-ZA" sz="2400" dirty="0" err="1">
                <a:ea typeface="Calibri" panose="020F0502020204030204" pitchFamily="34" charset="0"/>
                <a:cs typeface="Calibri Light" panose="020F0302020204030204" pitchFamily="34" charset="0"/>
              </a:rPr>
              <a:t>Wie</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Hy</a:t>
            </a:r>
            <a:r>
              <a:rPr lang="en-ZA" sz="2400" dirty="0">
                <a:ea typeface="Calibri" panose="020F0502020204030204" pitchFamily="34" charset="0"/>
                <a:cs typeface="Calibri Light" panose="020F0302020204030204" pitchFamily="34" charset="0"/>
              </a:rPr>
              <a:t> is – </a:t>
            </a:r>
            <a:r>
              <a:rPr lang="en-ZA" sz="2400" dirty="0" err="1">
                <a:ea typeface="Calibri" panose="020F0502020204030204" pitchFamily="34" charset="0"/>
                <a:cs typeface="Calibri Light" panose="020F0302020204030204" pitchFamily="34" charset="0"/>
              </a:rPr>
              <a:t>Wie</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Hy</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sê</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Hy</a:t>
            </a:r>
            <a:r>
              <a:rPr lang="en-ZA" sz="2400" dirty="0">
                <a:ea typeface="Calibri" panose="020F0502020204030204" pitchFamily="34" charset="0"/>
                <a:cs typeface="Calibri Light" panose="020F0302020204030204" pitchFamily="34" charset="0"/>
              </a:rPr>
              <a:t> is – </a:t>
            </a:r>
            <a:r>
              <a:rPr lang="en-ZA" sz="2400" dirty="0" err="1">
                <a:ea typeface="Calibri" panose="020F0502020204030204" pitchFamily="34" charset="0"/>
                <a:cs typeface="Calibri Light" panose="020F0302020204030204" pitchFamily="34" charset="0"/>
              </a:rPr>
              <a:t>en</a:t>
            </a:r>
            <a:r>
              <a:rPr lang="en-ZA" sz="2400" dirty="0">
                <a:ea typeface="Calibri" panose="020F0502020204030204" pitchFamily="34" charset="0"/>
                <a:cs typeface="Calibri Light" panose="020F0302020204030204" pitchFamily="34" charset="0"/>
              </a:rPr>
              <a:t> wat </a:t>
            </a:r>
            <a:r>
              <a:rPr lang="en-ZA" sz="2400" dirty="0" err="1">
                <a:ea typeface="Calibri" panose="020F0502020204030204" pitchFamily="34" charset="0"/>
                <a:cs typeface="Calibri Light" panose="020F0302020204030204" pitchFamily="34" charset="0"/>
              </a:rPr>
              <a:t>Hy</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sê</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Hy</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kan</a:t>
            </a:r>
            <a:r>
              <a:rPr lang="en-ZA" sz="2400" dirty="0">
                <a:ea typeface="Calibri" panose="020F0502020204030204" pitchFamily="34" charset="0"/>
                <a:cs typeface="Calibri Light" panose="020F0302020204030204" pitchFamily="34" charset="0"/>
              </a:rPr>
              <a:t> </a:t>
            </a:r>
            <a:r>
              <a:rPr lang="en-ZA" sz="2400" dirty="0" err="1">
                <a:ea typeface="Calibri" panose="020F0502020204030204" pitchFamily="34" charset="0"/>
                <a:cs typeface="Calibri Light" panose="020F0302020204030204" pitchFamily="34" charset="0"/>
              </a:rPr>
              <a:t>doen</a:t>
            </a:r>
            <a:r>
              <a:rPr lang="en-ZA" sz="2400" dirty="0">
                <a:ea typeface="Calibri" panose="020F0502020204030204" pitchFamily="34" charset="0"/>
                <a:cs typeface="Calibri Light" panose="020F0302020204030204" pitchFamily="34" charset="0"/>
              </a:rPr>
              <a:t>!</a:t>
            </a:r>
            <a:endParaRPr lang="en-ZA" sz="2000" dirty="0">
              <a:effectLst/>
              <a:ea typeface="Calibri" panose="020F0502020204030204" pitchFamily="34" charset="0"/>
              <a:cs typeface="Calibri Light" panose="020F030202020403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143" y="241856"/>
            <a:ext cx="6129539" cy="4299826"/>
          </a:xfrm>
          <a:prstGeom prst="rect">
            <a:avLst/>
          </a:prstGeom>
          <a:ln w="73025">
            <a:solidFill>
              <a:srgbClr val="C00000"/>
            </a:solidFill>
          </a:ln>
        </p:spPr>
      </p:pic>
      <p:sp>
        <p:nvSpPr>
          <p:cNvPr id="7" name="Rectangle 6"/>
          <p:cNvSpPr/>
          <p:nvPr/>
        </p:nvSpPr>
        <p:spPr>
          <a:xfrm>
            <a:off x="5929954" y="2391769"/>
            <a:ext cx="5866227" cy="914400"/>
          </a:xfrm>
          <a:prstGeom prst="rect">
            <a:avLst/>
          </a:prstGeom>
          <a:solidFill>
            <a:srgbClr val="C00000">
              <a:alpha val="99000"/>
            </a:srgbClr>
          </a:solid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5400" dirty="0" err="1" smtClean="0"/>
              <a:t>Getrouheid</a:t>
            </a:r>
            <a:endParaRPr lang="en-ZA" sz="5400" dirty="0"/>
          </a:p>
        </p:txBody>
      </p:sp>
    </p:spTree>
    <p:extLst>
      <p:ext uri="{BB962C8B-B14F-4D97-AF65-F5344CB8AC3E}">
        <p14:creationId xmlns:p14="http://schemas.microsoft.com/office/powerpoint/2010/main" val="214994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ZA" sz="4800" b="1" dirty="0" err="1" smtClean="0">
                <a:effectLst>
                  <a:outerShdw blurRad="38100" dist="38100" dir="2700000" algn="tl">
                    <a:srgbClr val="000000">
                      <a:alpha val="43137"/>
                    </a:srgbClr>
                  </a:outerShdw>
                </a:effectLst>
              </a:rPr>
              <a:t>Gelykenis</a:t>
            </a:r>
            <a:r>
              <a:rPr lang="en-ZA" sz="4800" b="1" dirty="0" smtClean="0">
                <a:effectLst>
                  <a:outerShdw blurRad="38100" dist="38100" dir="2700000" algn="tl">
                    <a:srgbClr val="000000">
                      <a:alpha val="43137"/>
                    </a:srgbClr>
                  </a:outerShdw>
                </a:effectLst>
              </a:rPr>
              <a:t> van die 2 </a:t>
            </a:r>
            <a:r>
              <a:rPr lang="en-ZA" sz="4800" b="1" dirty="0" err="1" smtClean="0">
                <a:effectLst>
                  <a:outerShdw blurRad="38100" dist="38100" dir="2700000" algn="tl">
                    <a:srgbClr val="000000">
                      <a:alpha val="43137"/>
                    </a:srgbClr>
                  </a:outerShdw>
                </a:effectLst>
              </a:rPr>
              <a:t>seuns</a:t>
            </a:r>
            <a:r>
              <a:rPr lang="en-ZA" sz="4800" b="1" dirty="0" smtClean="0">
                <a:effectLst>
                  <a:outerShdw blurRad="38100" dist="38100" dir="2700000" algn="tl">
                    <a:srgbClr val="000000">
                      <a:alpha val="43137"/>
                    </a:srgbClr>
                  </a:outerShdw>
                </a:effectLst>
              </a:rPr>
              <a:t> </a:t>
            </a:r>
            <a:r>
              <a:rPr lang="en-ZA" sz="4800" b="1" dirty="0" err="1" smtClean="0">
                <a:effectLst>
                  <a:outerShdw blurRad="38100" dist="38100" dir="2700000" algn="tl">
                    <a:srgbClr val="000000">
                      <a:alpha val="43137"/>
                    </a:srgbClr>
                  </a:outerShdw>
                </a:effectLst>
              </a:rPr>
              <a:t>en</a:t>
            </a:r>
            <a:r>
              <a:rPr lang="en-ZA" sz="4800" b="1" dirty="0" smtClean="0">
                <a:effectLst>
                  <a:outerShdw blurRad="38100" dist="38100" dir="2700000" algn="tl">
                    <a:srgbClr val="000000">
                      <a:alpha val="43137"/>
                    </a:srgbClr>
                  </a:outerShdw>
                </a:effectLst>
              </a:rPr>
              <a:t> die </a:t>
            </a:r>
            <a:r>
              <a:rPr lang="en-ZA" sz="4800" b="1" dirty="0" err="1" smtClean="0">
                <a:effectLst>
                  <a:outerShdw blurRad="38100" dist="38100" dir="2700000" algn="tl">
                    <a:srgbClr val="000000">
                      <a:alpha val="43137"/>
                    </a:srgbClr>
                  </a:outerShdw>
                </a:effectLst>
              </a:rPr>
              <a:t>Wingerd</a:t>
            </a:r>
            <a:endParaRPr lang="en-ZA" sz="4800" b="1" dirty="0">
              <a:effectLst>
                <a:outerShdw blurRad="38100" dist="38100" dir="2700000" algn="tl">
                  <a:srgbClr val="000000">
                    <a:alpha val="43137"/>
                  </a:srgbClr>
                </a:outerShdw>
              </a:effectLst>
            </a:endParaRPr>
          </a:p>
        </p:txBody>
      </p:sp>
      <p:pic>
        <p:nvPicPr>
          <p:cNvPr id="3074" name="Picture 2" descr="The crowd answered, âThe first son.â  Jesus then said, âPeople who started life behaving badly are turning to God and obeying Him. It is important to turn to God and do what He says. â Slid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9298" y="1668157"/>
            <a:ext cx="6272678" cy="4704508"/>
          </a:xfrm>
          <a:prstGeom prst="rect">
            <a:avLst/>
          </a:prstGeom>
          <a:noFill/>
          <a:ln w="111125">
            <a:solidFill>
              <a:srgbClr val="00B0F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44000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613</TotalTime>
  <Words>761</Words>
  <Application>Microsoft Office PowerPoint</Application>
  <PresentationFormat>Widescreen</PresentationFormat>
  <Paragraphs>28</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Times New Roman</vt:lpstr>
      <vt:lpstr>Office Theme</vt:lpstr>
      <vt:lpstr>PowerPoint Presentation</vt:lpstr>
      <vt:lpstr>PowerPoint Presentation</vt:lpstr>
      <vt:lpstr>Die Wysheid van Koning Salomo</vt:lpstr>
      <vt:lpstr>PowerPoint Presentation</vt:lpstr>
      <vt:lpstr>Paulus en Silas in die tronk</vt:lpstr>
      <vt:lpstr>PowerPoint Presentation</vt:lpstr>
      <vt:lpstr>Daniël se vriende in die vuuroond</vt:lpstr>
      <vt:lpstr>PowerPoint Presentation</vt:lpstr>
      <vt:lpstr>Abraham wag op die belofte van God</vt:lpstr>
      <vt:lpstr>PowerPoint Presentation</vt:lpstr>
      <vt:lpstr>PowerPoint Presentation</vt:lpstr>
      <vt:lpstr>Barmhartige Samaritaan</vt:lpstr>
      <vt:lpstr>PowerPoint Presentation</vt:lpstr>
      <vt:lpstr>Johannes die Doper</vt:lpstr>
      <vt:lpstr>PowerPoint Presentation</vt:lpstr>
      <vt:lpstr>Josef weerstaan Potifar se vrou</vt:lpstr>
      <vt:lpstr>PowerPoint Presentation</vt:lpstr>
      <vt:lpstr>Gelykenis van die 2 seuns en die Wingerd</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Annatjie Stander</dc:creator>
  <cp:lastModifiedBy>Annatjie Stander</cp:lastModifiedBy>
  <cp:revision>18</cp:revision>
  <dcterms:created xsi:type="dcterms:W3CDTF">2018-05-09T07:28:36Z</dcterms:created>
  <dcterms:modified xsi:type="dcterms:W3CDTF">2018-07-23T16:45:20Z</dcterms:modified>
</cp:coreProperties>
</file>