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8" r:id="rId3"/>
    <p:sldId id="28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5435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853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059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607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900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977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3517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11330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601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512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247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6441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9030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08188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3278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5210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5644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61F1BB-D2A0-4B9C-B4ED-30C4559B0F8F}" type="datetimeFigureOut">
              <a:rPr lang="en-ZA" smtClean="0"/>
              <a:t>2018/06/26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D784BCC-9C93-412E-9CDF-4E43B2ECA81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1620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Speletjies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4800" dirty="0" err="1" smtClean="0"/>
              <a:t>Bybel</a:t>
            </a:r>
            <a:r>
              <a:rPr lang="en-ZA" sz="4800" dirty="0" smtClean="0"/>
              <a:t>: Wat is die </a:t>
            </a:r>
            <a:r>
              <a:rPr lang="en-ZA" sz="4800" dirty="0" err="1" smtClean="0"/>
              <a:t>Konneksie</a:t>
            </a:r>
            <a:r>
              <a:rPr lang="en-ZA" sz="4800" dirty="0" smtClean="0"/>
              <a:t>?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128912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618518"/>
            <a:ext cx="10363825" cy="5172682"/>
          </a:xfrm>
        </p:spPr>
        <p:txBody>
          <a:bodyPr/>
          <a:lstStyle/>
          <a:p>
            <a:pPr marL="0" indent="0">
              <a:buNone/>
            </a:pPr>
            <a:r>
              <a:rPr lang="en-ZA" sz="4800" b="1" smtClean="0">
                <a:solidFill>
                  <a:srgbClr val="92D050"/>
                </a:solidFill>
              </a:rPr>
              <a:t>INSTRUKSIE:</a:t>
            </a:r>
            <a:endParaRPr lang="en-ZA" sz="4800" b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nl-NL" sz="4000" cap="none" dirty="0" smtClean="0"/>
              <a:t>Wat is die konneksie is 'n lekker dink-speletjie waar twee name uit die bybel gegee word en jy moet raai wat die konneksie tussen hulle is.</a:t>
            </a:r>
            <a:endParaRPr lang="en-ZA" sz="4000" cap="none" dirty="0"/>
          </a:p>
        </p:txBody>
      </p:sp>
    </p:spTree>
    <p:extLst>
      <p:ext uri="{BB962C8B-B14F-4D97-AF65-F5344CB8AC3E}">
        <p14:creationId xmlns:p14="http://schemas.microsoft.com/office/powerpoint/2010/main" val="383362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/>
              <a:t>Nehemia</a:t>
            </a:r>
            <a:r>
              <a:rPr lang="en-ZA" sz="6600" b="1" dirty="0" smtClean="0"/>
              <a:t> </a:t>
            </a:r>
            <a:r>
              <a:rPr lang="en-ZA" sz="6600" b="1" dirty="0" err="1" smtClean="0"/>
              <a:t>en</a:t>
            </a:r>
            <a:r>
              <a:rPr lang="en-ZA" sz="6600" b="1" dirty="0" smtClean="0"/>
              <a:t> </a:t>
            </a:r>
            <a:r>
              <a:rPr lang="en-ZA" sz="6600" b="1" dirty="0" err="1" smtClean="0"/>
              <a:t>esra</a:t>
            </a:r>
            <a:endParaRPr lang="en-ZA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Nehemia</a:t>
            </a:r>
            <a:r>
              <a:rPr lang="en-ZA" sz="5400" dirty="0" smtClean="0"/>
              <a:t> was </a:t>
            </a:r>
            <a:r>
              <a:rPr lang="en-ZA" sz="5400" dirty="0" err="1" smtClean="0"/>
              <a:t>Goewerneur</a:t>
            </a:r>
            <a:r>
              <a:rPr lang="en-ZA" sz="5400" dirty="0" smtClean="0"/>
              <a:t>,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Esra</a:t>
            </a:r>
            <a:r>
              <a:rPr lang="en-ZA" sz="5400" dirty="0" smtClean="0"/>
              <a:t> </a:t>
            </a:r>
            <a:r>
              <a:rPr lang="en-ZA" sz="5400" dirty="0" err="1" smtClean="0"/>
              <a:t>Priester</a:t>
            </a:r>
            <a:r>
              <a:rPr lang="en-ZA" sz="5400" dirty="0" smtClean="0"/>
              <a:t> </a:t>
            </a:r>
            <a:r>
              <a:rPr lang="en-ZA" sz="5400" dirty="0" err="1" smtClean="0"/>
              <a:t>tydens</a:t>
            </a:r>
            <a:r>
              <a:rPr lang="en-ZA" sz="5400" dirty="0" smtClean="0"/>
              <a:t> die </a:t>
            </a:r>
            <a:r>
              <a:rPr lang="en-ZA" sz="5400" dirty="0" err="1" smtClean="0"/>
              <a:t>herbou</a:t>
            </a:r>
            <a:r>
              <a:rPr lang="en-ZA" sz="5400" dirty="0" smtClean="0"/>
              <a:t> van Jerusalem se </a:t>
            </a:r>
            <a:r>
              <a:rPr lang="en-ZA" sz="5400" dirty="0" err="1" smtClean="0"/>
              <a:t>muur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308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/>
              <a:t>Abraham </a:t>
            </a:r>
            <a:r>
              <a:rPr lang="en-ZA" sz="6600" b="1" dirty="0" err="1" smtClean="0"/>
              <a:t>en</a:t>
            </a:r>
            <a:r>
              <a:rPr lang="en-ZA" sz="6600" b="1" dirty="0" smtClean="0"/>
              <a:t> Lot</a:t>
            </a:r>
            <a:endParaRPr lang="en-ZA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Abraham was Lot se </a:t>
            </a:r>
            <a:r>
              <a:rPr lang="en-ZA" sz="5400" dirty="0" err="1" smtClean="0"/>
              <a:t>Oom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4241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Saul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dawid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smtClean="0"/>
              <a:t>Saul was </a:t>
            </a:r>
            <a:r>
              <a:rPr lang="en-ZA" sz="4800" dirty="0" err="1" smtClean="0"/>
              <a:t>Dawid</a:t>
            </a:r>
            <a:r>
              <a:rPr lang="en-ZA" sz="4800" dirty="0" smtClean="0"/>
              <a:t> se </a:t>
            </a:r>
            <a:r>
              <a:rPr lang="en-ZA" sz="4800" dirty="0" err="1" smtClean="0"/>
              <a:t>Skoonpa</a:t>
            </a:r>
            <a:r>
              <a:rPr lang="en-ZA" sz="4800" dirty="0" smtClean="0"/>
              <a:t> </a:t>
            </a:r>
            <a:r>
              <a:rPr lang="en-ZA" sz="4800" dirty="0" err="1" smtClean="0"/>
              <a:t>gewees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8895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Jakob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Esau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‘n </a:t>
            </a:r>
            <a:r>
              <a:rPr lang="en-ZA" sz="5400" dirty="0" err="1" smtClean="0"/>
              <a:t>tweeling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27653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Ragel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Lea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</a:t>
            </a:r>
            <a:r>
              <a:rPr lang="en-ZA" sz="5400" dirty="0" err="1" smtClean="0"/>
              <a:t>susters</a:t>
            </a:r>
            <a:r>
              <a:rPr lang="en-ZA" sz="5400" dirty="0" smtClean="0"/>
              <a:t>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ook</a:t>
            </a:r>
            <a:r>
              <a:rPr lang="en-ZA" sz="5400" dirty="0" smtClean="0"/>
              <a:t> </a:t>
            </a:r>
            <a:r>
              <a:rPr lang="en-ZA" sz="5400" dirty="0" err="1" smtClean="0"/>
              <a:t>Jakob</a:t>
            </a:r>
            <a:r>
              <a:rPr lang="en-ZA" sz="5400" dirty="0" smtClean="0"/>
              <a:t> se 2 </a:t>
            </a:r>
            <a:r>
              <a:rPr lang="en-ZA" sz="5400" dirty="0" err="1" smtClean="0"/>
              <a:t>vrouens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91038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Marta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maria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</a:t>
            </a:r>
            <a:r>
              <a:rPr lang="en-ZA" sz="5400" dirty="0" err="1" smtClean="0"/>
              <a:t>Lasarus</a:t>
            </a:r>
            <a:r>
              <a:rPr lang="en-ZA" sz="5400" dirty="0" smtClean="0"/>
              <a:t> se twee </a:t>
            </a:r>
            <a:r>
              <a:rPr lang="en-ZA" sz="5400" dirty="0" err="1" smtClean="0"/>
              <a:t>susters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3415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Jesus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judas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Judas het Jesus </a:t>
            </a:r>
            <a:r>
              <a:rPr lang="en-ZA" sz="5400" dirty="0" err="1" smtClean="0"/>
              <a:t>verraai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16308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Jesus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petrus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Petrus het Jesus </a:t>
            </a:r>
            <a:r>
              <a:rPr lang="en-ZA" sz="5400" dirty="0" err="1" smtClean="0"/>
              <a:t>verloën</a:t>
            </a:r>
            <a:r>
              <a:rPr lang="en-ZA" sz="5400" dirty="0" smtClean="0"/>
              <a:t>,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ook</a:t>
            </a:r>
            <a:r>
              <a:rPr lang="en-ZA" sz="5400" dirty="0" smtClean="0"/>
              <a:t> op die water </a:t>
            </a:r>
            <a:r>
              <a:rPr lang="en-ZA" sz="5400" dirty="0" err="1" smtClean="0"/>
              <a:t>na</a:t>
            </a:r>
            <a:r>
              <a:rPr lang="en-ZA" sz="5400" dirty="0" smtClean="0"/>
              <a:t> </a:t>
            </a:r>
            <a:r>
              <a:rPr lang="en-ZA" sz="5400" dirty="0" err="1" smtClean="0"/>
              <a:t>Hom</a:t>
            </a:r>
            <a:r>
              <a:rPr lang="en-ZA" sz="5400" dirty="0" smtClean="0"/>
              <a:t> toe </a:t>
            </a:r>
            <a:r>
              <a:rPr lang="en-ZA" sz="5400" dirty="0" err="1" smtClean="0"/>
              <a:t>geloop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0816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Jesus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pilates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Pilates het Jesus </a:t>
            </a:r>
            <a:r>
              <a:rPr lang="en-ZA" sz="5400" dirty="0" err="1" smtClean="0"/>
              <a:t>gevonnis</a:t>
            </a:r>
            <a:r>
              <a:rPr lang="en-ZA" sz="5400" dirty="0" smtClean="0"/>
              <a:t> om </a:t>
            </a:r>
            <a:r>
              <a:rPr lang="en-ZA" sz="5400" dirty="0" err="1" smtClean="0"/>
              <a:t>gekruisig</a:t>
            </a:r>
            <a:r>
              <a:rPr lang="en-ZA" sz="5400" dirty="0" smtClean="0"/>
              <a:t> </a:t>
            </a:r>
            <a:r>
              <a:rPr lang="en-ZA" sz="5400" dirty="0" err="1" smtClean="0"/>
              <a:t>te</a:t>
            </a:r>
            <a:r>
              <a:rPr lang="en-ZA" sz="5400" dirty="0" smtClean="0"/>
              <a:t> word.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74040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Paulus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Stefanus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smtClean="0"/>
              <a:t>Paulus het die </a:t>
            </a:r>
            <a:r>
              <a:rPr lang="en-ZA" sz="4800" dirty="0" err="1" smtClean="0"/>
              <a:t>mense</a:t>
            </a:r>
            <a:r>
              <a:rPr lang="en-ZA" sz="4800" dirty="0" smtClean="0"/>
              <a:t> se </a:t>
            </a:r>
            <a:r>
              <a:rPr lang="en-ZA" sz="4800" dirty="0" err="1" smtClean="0"/>
              <a:t>goed</a:t>
            </a:r>
            <a:r>
              <a:rPr lang="en-ZA" sz="4800" dirty="0" smtClean="0"/>
              <a:t> </a:t>
            </a:r>
            <a:r>
              <a:rPr lang="en-ZA" sz="4800" dirty="0" err="1" smtClean="0"/>
              <a:t>opgepas</a:t>
            </a:r>
            <a:r>
              <a:rPr lang="en-ZA" sz="4800" dirty="0" smtClean="0"/>
              <a:t>, </a:t>
            </a:r>
            <a:r>
              <a:rPr lang="en-ZA" sz="4800" dirty="0" err="1" smtClean="0"/>
              <a:t>terwyl</a:t>
            </a:r>
            <a:r>
              <a:rPr lang="en-ZA" sz="4800" dirty="0" smtClean="0"/>
              <a:t> </a:t>
            </a:r>
            <a:r>
              <a:rPr lang="en-ZA" sz="4800" dirty="0" err="1" smtClean="0"/>
              <a:t>hulle</a:t>
            </a:r>
            <a:r>
              <a:rPr lang="en-ZA" sz="4800" dirty="0" smtClean="0"/>
              <a:t> </a:t>
            </a:r>
            <a:r>
              <a:rPr lang="en-ZA" sz="4800" dirty="0" err="1" smtClean="0"/>
              <a:t>Stefanus</a:t>
            </a:r>
            <a:r>
              <a:rPr lang="en-ZA" sz="4800" dirty="0" smtClean="0"/>
              <a:t> </a:t>
            </a:r>
            <a:r>
              <a:rPr lang="en-ZA" sz="4800" dirty="0" err="1" smtClean="0"/>
              <a:t>gestenig</a:t>
            </a:r>
            <a:r>
              <a:rPr lang="en-ZA" sz="4800" dirty="0" smtClean="0"/>
              <a:t> het</a:t>
            </a:r>
            <a:r>
              <a:rPr lang="en-ZA" sz="1600" dirty="0" smtClean="0"/>
              <a:t>.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206788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Jesus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barrabas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Jesus was in </a:t>
            </a:r>
            <a:r>
              <a:rPr lang="en-ZA" sz="5400" dirty="0" err="1" smtClean="0"/>
              <a:t>sy</a:t>
            </a:r>
            <a:r>
              <a:rPr lang="en-ZA" sz="5400" dirty="0" smtClean="0"/>
              <a:t> </a:t>
            </a:r>
            <a:r>
              <a:rPr lang="en-ZA" sz="5400" dirty="0" err="1" smtClean="0"/>
              <a:t>plek</a:t>
            </a:r>
            <a:r>
              <a:rPr lang="en-ZA" sz="5400" dirty="0" smtClean="0"/>
              <a:t> </a:t>
            </a:r>
            <a:r>
              <a:rPr lang="en-ZA" sz="5400" dirty="0" err="1" smtClean="0"/>
              <a:t>gekruisig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46538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Samuel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saul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Saul was die 1ste </a:t>
            </a:r>
            <a:r>
              <a:rPr lang="en-ZA" sz="5400" dirty="0" err="1" smtClean="0"/>
              <a:t>Koning</a:t>
            </a:r>
            <a:r>
              <a:rPr lang="en-ZA" sz="5400" dirty="0" smtClean="0"/>
              <a:t> van Israel wat Samuel </a:t>
            </a:r>
            <a:r>
              <a:rPr lang="en-ZA" sz="5400" dirty="0" err="1" smtClean="0"/>
              <a:t>gesalf</a:t>
            </a:r>
            <a:r>
              <a:rPr lang="en-ZA" sz="5400" dirty="0" smtClean="0"/>
              <a:t> het.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06129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Elia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jesebel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Elia was die </a:t>
            </a:r>
            <a:r>
              <a:rPr lang="en-ZA" sz="5400" dirty="0" err="1" smtClean="0"/>
              <a:t>Profeet</a:t>
            </a:r>
            <a:r>
              <a:rPr lang="en-ZA" sz="5400" dirty="0" smtClean="0"/>
              <a:t> wat </a:t>
            </a:r>
            <a:r>
              <a:rPr lang="en-ZA" sz="5400" dirty="0" err="1" smtClean="0"/>
              <a:t>Jesebel</a:t>
            </a:r>
            <a:r>
              <a:rPr lang="en-ZA" sz="5400" dirty="0" smtClean="0"/>
              <a:t> se </a:t>
            </a:r>
            <a:r>
              <a:rPr lang="en-ZA" sz="5400" dirty="0" err="1" smtClean="0"/>
              <a:t>Baäl</a:t>
            </a:r>
            <a:r>
              <a:rPr lang="en-ZA" sz="5400" dirty="0" smtClean="0"/>
              <a:t> </a:t>
            </a:r>
            <a:r>
              <a:rPr lang="en-ZA" sz="5400" dirty="0" err="1" smtClean="0"/>
              <a:t>profete</a:t>
            </a:r>
            <a:r>
              <a:rPr lang="en-ZA" sz="5400" dirty="0" smtClean="0"/>
              <a:t> </a:t>
            </a:r>
            <a:r>
              <a:rPr lang="en-ZA" sz="5400" dirty="0" err="1" smtClean="0"/>
              <a:t>laat</a:t>
            </a:r>
            <a:r>
              <a:rPr lang="en-ZA" sz="5400" dirty="0" smtClean="0"/>
              <a:t> </a:t>
            </a:r>
            <a:r>
              <a:rPr lang="en-ZA" sz="5400" dirty="0" err="1" smtClean="0"/>
              <a:t>doodmaak</a:t>
            </a:r>
            <a:r>
              <a:rPr lang="en-ZA" sz="5400" dirty="0" smtClean="0"/>
              <a:t> het.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41567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Simson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delila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Delila</a:t>
            </a:r>
            <a:r>
              <a:rPr lang="en-ZA" sz="5400" dirty="0" smtClean="0"/>
              <a:t> het Simson </a:t>
            </a:r>
            <a:r>
              <a:rPr lang="en-ZA" sz="5400" dirty="0" err="1" smtClean="0"/>
              <a:t>verlei</a:t>
            </a:r>
            <a:r>
              <a:rPr lang="en-ZA" sz="5400" dirty="0" smtClean="0"/>
              <a:t> om </a:t>
            </a:r>
            <a:r>
              <a:rPr lang="en-ZA" sz="5400" dirty="0" err="1" smtClean="0"/>
              <a:t>haar</a:t>
            </a:r>
            <a:r>
              <a:rPr lang="en-ZA" sz="5400" dirty="0" smtClean="0"/>
              <a:t> die </a:t>
            </a:r>
            <a:r>
              <a:rPr lang="en-ZA" sz="5400" dirty="0" err="1" smtClean="0"/>
              <a:t>geheim</a:t>
            </a:r>
            <a:r>
              <a:rPr lang="en-ZA" sz="5400" dirty="0" smtClean="0"/>
              <a:t> van </a:t>
            </a:r>
            <a:r>
              <a:rPr lang="en-ZA" sz="5400" dirty="0" err="1" smtClean="0"/>
              <a:t>sy</a:t>
            </a:r>
            <a:r>
              <a:rPr lang="en-ZA" sz="5400" dirty="0" smtClean="0"/>
              <a:t> </a:t>
            </a:r>
            <a:r>
              <a:rPr lang="en-ZA" sz="5400" dirty="0" err="1" smtClean="0"/>
              <a:t>krag</a:t>
            </a:r>
            <a:r>
              <a:rPr lang="en-ZA" sz="5400" dirty="0" smtClean="0"/>
              <a:t> </a:t>
            </a:r>
            <a:r>
              <a:rPr lang="en-ZA" sz="5400" dirty="0" err="1" smtClean="0"/>
              <a:t>te</a:t>
            </a:r>
            <a:r>
              <a:rPr lang="en-ZA" sz="5400" dirty="0" smtClean="0"/>
              <a:t> </a:t>
            </a:r>
            <a:r>
              <a:rPr lang="en-ZA" sz="5400" dirty="0" err="1" smtClean="0"/>
              <a:t>vertel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52697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Dawid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goliat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Dawid</a:t>
            </a:r>
            <a:r>
              <a:rPr lang="en-ZA" sz="5400" dirty="0" smtClean="0"/>
              <a:t> het </a:t>
            </a:r>
            <a:r>
              <a:rPr lang="en-ZA" sz="5400" dirty="0" err="1" smtClean="0"/>
              <a:t>Goliat</a:t>
            </a:r>
            <a:r>
              <a:rPr lang="en-ZA" sz="5400" dirty="0" smtClean="0"/>
              <a:t> met ‘n </a:t>
            </a:r>
            <a:r>
              <a:rPr lang="en-ZA" sz="5400" dirty="0" err="1" smtClean="0"/>
              <a:t>klippie</a:t>
            </a:r>
            <a:r>
              <a:rPr lang="en-ZA" sz="5400" dirty="0" smtClean="0"/>
              <a:t> </a:t>
            </a:r>
            <a:r>
              <a:rPr lang="en-ZA" sz="5400" dirty="0" err="1" smtClean="0"/>
              <a:t>doodgegooi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81456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Josef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maria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Jesus se </a:t>
            </a:r>
            <a:r>
              <a:rPr lang="en-ZA" sz="5400" dirty="0" err="1" smtClean="0"/>
              <a:t>aardse</a:t>
            </a:r>
            <a:r>
              <a:rPr lang="en-ZA" sz="5400" dirty="0" smtClean="0"/>
              <a:t> </a:t>
            </a:r>
            <a:r>
              <a:rPr lang="en-ZA" sz="5400" dirty="0" err="1" smtClean="0"/>
              <a:t>ouers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96321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Aaron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miriam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Moses se </a:t>
            </a:r>
            <a:r>
              <a:rPr lang="en-ZA" sz="5400" dirty="0" err="1" smtClean="0"/>
              <a:t>broer</a:t>
            </a:r>
            <a:r>
              <a:rPr lang="en-ZA" sz="5400" dirty="0" smtClean="0"/>
              <a:t>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suster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22616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Moses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jetro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Jetro</a:t>
            </a:r>
            <a:r>
              <a:rPr lang="en-ZA" sz="5400" dirty="0" smtClean="0"/>
              <a:t> was Moses se </a:t>
            </a:r>
            <a:r>
              <a:rPr lang="en-ZA" sz="5400" dirty="0" err="1" smtClean="0"/>
              <a:t>Skoonpa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84589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Rebekka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laban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smtClean="0"/>
              <a:t>Laban was </a:t>
            </a:r>
            <a:r>
              <a:rPr lang="en-ZA" sz="5400" dirty="0" err="1" smtClean="0"/>
              <a:t>Rebekka</a:t>
            </a:r>
            <a:r>
              <a:rPr lang="en-ZA" sz="5400" dirty="0" smtClean="0"/>
              <a:t> se Pa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3038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Ananias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saffira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err="1" smtClean="0"/>
              <a:t>Hulle</a:t>
            </a:r>
            <a:r>
              <a:rPr lang="en-ZA" sz="4800" dirty="0" smtClean="0"/>
              <a:t> was die man </a:t>
            </a:r>
            <a:r>
              <a:rPr lang="en-ZA" sz="4800" dirty="0" err="1" smtClean="0"/>
              <a:t>en</a:t>
            </a:r>
            <a:r>
              <a:rPr lang="en-ZA" sz="4800" dirty="0" smtClean="0"/>
              <a:t> </a:t>
            </a:r>
            <a:r>
              <a:rPr lang="en-ZA" sz="4800" dirty="0" err="1" smtClean="0"/>
              <a:t>vrou</a:t>
            </a:r>
            <a:r>
              <a:rPr lang="en-ZA" sz="4800" dirty="0" smtClean="0"/>
              <a:t> wat God </a:t>
            </a:r>
            <a:r>
              <a:rPr lang="en-ZA" sz="4800" dirty="0" err="1" smtClean="0"/>
              <a:t>laat</a:t>
            </a:r>
            <a:r>
              <a:rPr lang="en-ZA" sz="4800" dirty="0" smtClean="0"/>
              <a:t> </a:t>
            </a:r>
            <a:r>
              <a:rPr lang="en-ZA" sz="4800" dirty="0" err="1" smtClean="0"/>
              <a:t>dood</a:t>
            </a:r>
            <a:r>
              <a:rPr lang="en-ZA" sz="4800" dirty="0" smtClean="0"/>
              <a:t> </a:t>
            </a:r>
            <a:r>
              <a:rPr lang="en-ZA" sz="4800" dirty="0" err="1" smtClean="0"/>
              <a:t>neerslaan</a:t>
            </a:r>
            <a:r>
              <a:rPr lang="en-ZA" sz="4800" dirty="0" smtClean="0"/>
              <a:t> het, </a:t>
            </a:r>
            <a:r>
              <a:rPr lang="en-ZA" sz="4800" dirty="0" err="1" smtClean="0"/>
              <a:t>omdat</a:t>
            </a:r>
            <a:r>
              <a:rPr lang="en-ZA" sz="4800" dirty="0" smtClean="0"/>
              <a:t> </a:t>
            </a:r>
            <a:r>
              <a:rPr lang="en-ZA" sz="4800" dirty="0" err="1" smtClean="0"/>
              <a:t>hulle</a:t>
            </a:r>
            <a:r>
              <a:rPr lang="en-ZA" sz="4800" dirty="0" smtClean="0"/>
              <a:t> </a:t>
            </a:r>
            <a:r>
              <a:rPr lang="en-ZA" sz="4800" dirty="0" err="1" smtClean="0"/>
              <a:t>oor</a:t>
            </a:r>
            <a:r>
              <a:rPr lang="en-ZA" sz="4800" dirty="0" smtClean="0"/>
              <a:t> geld </a:t>
            </a:r>
            <a:r>
              <a:rPr lang="en-ZA" sz="4800" dirty="0" err="1" smtClean="0"/>
              <a:t>gelieg</a:t>
            </a:r>
            <a:r>
              <a:rPr lang="en-ZA" sz="4800" dirty="0" smtClean="0"/>
              <a:t> het.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9773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Moses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josua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Josua</a:t>
            </a:r>
            <a:r>
              <a:rPr lang="en-ZA" sz="5400" dirty="0" smtClean="0"/>
              <a:t> het Moses </a:t>
            </a:r>
            <a:r>
              <a:rPr lang="en-ZA" sz="5400" dirty="0" err="1" smtClean="0"/>
              <a:t>opgevolg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60405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Sem</a:t>
            </a:r>
            <a:r>
              <a:rPr lang="en-ZA" sz="7200" b="1" dirty="0" smtClean="0"/>
              <a:t>, gam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jafet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</a:t>
            </a:r>
            <a:r>
              <a:rPr lang="en-ZA" sz="5400" dirty="0" err="1" smtClean="0"/>
              <a:t>broers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, </a:t>
            </a:r>
            <a:r>
              <a:rPr lang="en-ZA" sz="5400" dirty="0" err="1" smtClean="0"/>
              <a:t>en</a:t>
            </a:r>
            <a:r>
              <a:rPr lang="en-ZA" sz="5400" dirty="0" smtClean="0"/>
              <a:t> die </a:t>
            </a:r>
            <a:r>
              <a:rPr lang="en-ZA" sz="5400" dirty="0" err="1" smtClean="0"/>
              <a:t>seuns</a:t>
            </a:r>
            <a:r>
              <a:rPr lang="en-ZA" sz="5400" dirty="0" smtClean="0"/>
              <a:t> van </a:t>
            </a:r>
            <a:r>
              <a:rPr lang="en-ZA" sz="5400" dirty="0" err="1" smtClean="0"/>
              <a:t>Noag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2006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Ester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mordegai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Mordegai</a:t>
            </a:r>
            <a:r>
              <a:rPr lang="en-ZA" sz="5400" dirty="0" smtClean="0"/>
              <a:t> was Ester se </a:t>
            </a:r>
            <a:r>
              <a:rPr lang="en-ZA" sz="5400" dirty="0" err="1" smtClean="0"/>
              <a:t>Oom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26193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Mordegai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haman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dirty="0" smtClean="0"/>
              <a:t>Haman </a:t>
            </a:r>
            <a:r>
              <a:rPr lang="en-ZA" sz="4800" dirty="0" err="1" smtClean="0"/>
              <a:t>wou</a:t>
            </a:r>
            <a:r>
              <a:rPr lang="en-ZA" sz="4800" dirty="0" smtClean="0"/>
              <a:t> </a:t>
            </a:r>
            <a:r>
              <a:rPr lang="en-ZA" sz="4800" dirty="0" err="1" smtClean="0"/>
              <a:t>Mordegai</a:t>
            </a:r>
            <a:r>
              <a:rPr lang="en-ZA" sz="4800" dirty="0" smtClean="0"/>
              <a:t> </a:t>
            </a:r>
            <a:r>
              <a:rPr lang="en-ZA" sz="4800" dirty="0" err="1" smtClean="0"/>
              <a:t>laat</a:t>
            </a:r>
            <a:r>
              <a:rPr lang="en-ZA" sz="4800" dirty="0" smtClean="0"/>
              <a:t> </a:t>
            </a:r>
            <a:r>
              <a:rPr lang="en-ZA" sz="4800" dirty="0" err="1" smtClean="0"/>
              <a:t>ophang</a:t>
            </a:r>
            <a:r>
              <a:rPr lang="en-ZA" sz="4800" dirty="0" smtClean="0"/>
              <a:t> </a:t>
            </a:r>
            <a:r>
              <a:rPr lang="en-ZA" sz="4800" dirty="0" err="1" smtClean="0"/>
              <a:t>aan</a:t>
            </a:r>
            <a:r>
              <a:rPr lang="en-ZA" sz="4800" dirty="0" smtClean="0"/>
              <a:t> ‘n </a:t>
            </a:r>
            <a:r>
              <a:rPr lang="en-ZA" sz="4800" dirty="0" err="1" smtClean="0"/>
              <a:t>galg</a:t>
            </a:r>
            <a:r>
              <a:rPr lang="en-ZA" sz="4800" dirty="0" smtClean="0"/>
              <a:t> wat </a:t>
            </a:r>
            <a:r>
              <a:rPr lang="en-ZA" sz="4800" dirty="0" err="1" smtClean="0"/>
              <a:t>hy</a:t>
            </a:r>
            <a:r>
              <a:rPr lang="en-ZA" sz="4800" dirty="0" smtClean="0"/>
              <a:t> </a:t>
            </a:r>
            <a:r>
              <a:rPr lang="en-ZA" sz="4800" dirty="0" err="1" smtClean="0"/>
              <a:t>vir</a:t>
            </a:r>
            <a:r>
              <a:rPr lang="en-ZA" sz="4800" dirty="0" smtClean="0"/>
              <a:t> </a:t>
            </a:r>
            <a:r>
              <a:rPr lang="en-ZA" sz="4800" dirty="0" err="1" smtClean="0"/>
              <a:t>hom</a:t>
            </a:r>
            <a:r>
              <a:rPr lang="en-ZA" sz="4800" dirty="0" smtClean="0"/>
              <a:t> </a:t>
            </a:r>
            <a:r>
              <a:rPr lang="en-ZA" sz="4800" dirty="0" err="1" smtClean="0"/>
              <a:t>laat</a:t>
            </a:r>
            <a:r>
              <a:rPr lang="en-ZA" sz="4800" dirty="0" smtClean="0"/>
              <a:t> </a:t>
            </a:r>
            <a:r>
              <a:rPr lang="en-ZA" sz="4800" dirty="0" err="1" smtClean="0"/>
              <a:t>bou</a:t>
            </a:r>
            <a:r>
              <a:rPr lang="en-ZA" sz="4800" dirty="0" smtClean="0"/>
              <a:t> het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117193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Moses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elia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</a:t>
            </a:r>
            <a:r>
              <a:rPr lang="en-ZA" sz="5400" dirty="0" err="1" smtClean="0"/>
              <a:t>saam</a:t>
            </a:r>
            <a:r>
              <a:rPr lang="en-ZA" sz="5400" dirty="0" smtClean="0"/>
              <a:t> met Jesus op die berg van </a:t>
            </a:r>
            <a:r>
              <a:rPr lang="en-ZA" sz="5400" dirty="0" err="1" smtClean="0"/>
              <a:t>Verheerliking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77885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Moses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die </a:t>
            </a:r>
            <a:r>
              <a:rPr lang="en-ZA" sz="7200" b="1" dirty="0" err="1" smtClean="0"/>
              <a:t>farao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het </a:t>
            </a:r>
            <a:r>
              <a:rPr lang="en-ZA" sz="5400" dirty="0" err="1" smtClean="0"/>
              <a:t>saam</a:t>
            </a:r>
            <a:r>
              <a:rPr lang="en-ZA" sz="5400" dirty="0" smtClean="0"/>
              <a:t> </a:t>
            </a:r>
            <a:r>
              <a:rPr lang="en-ZA" sz="5400" dirty="0" err="1" smtClean="0"/>
              <a:t>grootgeword</a:t>
            </a:r>
            <a:r>
              <a:rPr lang="en-ZA" sz="5400" dirty="0" smtClean="0"/>
              <a:t> as </a:t>
            </a:r>
            <a:r>
              <a:rPr lang="en-ZA" sz="5400" dirty="0" err="1" smtClean="0"/>
              <a:t>broers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63441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Petrus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andreas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Jesus se </a:t>
            </a:r>
            <a:r>
              <a:rPr lang="en-ZA" sz="5400" dirty="0" err="1" smtClean="0"/>
              <a:t>dissipels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,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ook</a:t>
            </a:r>
            <a:r>
              <a:rPr lang="en-ZA" sz="5400" dirty="0" smtClean="0"/>
              <a:t> </a:t>
            </a:r>
            <a:r>
              <a:rPr lang="en-ZA" sz="5400" dirty="0" err="1" smtClean="0"/>
              <a:t>broers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48031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err="1" smtClean="0"/>
              <a:t>Jakobus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johannes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Jesus se </a:t>
            </a:r>
            <a:r>
              <a:rPr lang="en-ZA" sz="5400" dirty="0" err="1" smtClean="0"/>
              <a:t>dissipels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, </a:t>
            </a:r>
            <a:r>
              <a:rPr lang="en-ZA" sz="5400" dirty="0" err="1" smtClean="0"/>
              <a:t>en</a:t>
            </a:r>
            <a:r>
              <a:rPr lang="en-ZA" sz="5400" dirty="0" smtClean="0"/>
              <a:t> </a:t>
            </a:r>
            <a:r>
              <a:rPr lang="en-ZA" sz="5400" dirty="0" err="1" smtClean="0"/>
              <a:t>ook</a:t>
            </a:r>
            <a:r>
              <a:rPr lang="en-ZA" sz="5400" dirty="0" smtClean="0"/>
              <a:t> </a:t>
            </a:r>
            <a:r>
              <a:rPr lang="en-ZA" sz="5400" dirty="0" err="1" smtClean="0"/>
              <a:t>broers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13809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/>
              <a:t>Elisa </a:t>
            </a:r>
            <a:r>
              <a:rPr lang="en-ZA" sz="7200" b="1" dirty="0" err="1" smtClean="0"/>
              <a:t>en</a:t>
            </a:r>
            <a:r>
              <a:rPr lang="en-ZA" sz="7200" b="1" dirty="0" smtClean="0"/>
              <a:t> </a:t>
            </a:r>
            <a:r>
              <a:rPr lang="en-ZA" sz="7200" b="1" dirty="0" err="1" smtClean="0"/>
              <a:t>gehasi</a:t>
            </a:r>
            <a:endParaRPr lang="en-ZA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Gehasi</a:t>
            </a:r>
            <a:r>
              <a:rPr lang="en-ZA" sz="5400" dirty="0" smtClean="0"/>
              <a:t> was die </a:t>
            </a:r>
            <a:r>
              <a:rPr lang="en-ZA" sz="5400" dirty="0" err="1" smtClean="0"/>
              <a:t>profeet</a:t>
            </a:r>
            <a:r>
              <a:rPr lang="en-ZA" sz="5400" dirty="0" smtClean="0"/>
              <a:t> Elisa se </a:t>
            </a:r>
            <a:r>
              <a:rPr lang="en-ZA" sz="5400" dirty="0" err="1" smtClean="0"/>
              <a:t>slaaf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373661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5400" b="1" dirty="0" err="1" smtClean="0"/>
              <a:t>Sadrag</a:t>
            </a:r>
            <a:r>
              <a:rPr lang="en-ZA" sz="5400" b="1" dirty="0" smtClean="0"/>
              <a:t>, </a:t>
            </a:r>
            <a:r>
              <a:rPr lang="en-ZA" sz="5400" b="1" dirty="0" err="1" smtClean="0"/>
              <a:t>mesag</a:t>
            </a:r>
            <a:r>
              <a:rPr lang="en-ZA" sz="5400" b="1" dirty="0" smtClean="0"/>
              <a:t> </a:t>
            </a:r>
            <a:r>
              <a:rPr lang="en-ZA" sz="5400" b="1" dirty="0" err="1" smtClean="0"/>
              <a:t>en</a:t>
            </a:r>
            <a:r>
              <a:rPr lang="en-ZA" sz="5400" b="1" dirty="0" smtClean="0"/>
              <a:t> </a:t>
            </a:r>
            <a:r>
              <a:rPr lang="en-ZA" sz="5400" b="1" dirty="0" err="1" smtClean="0"/>
              <a:t>abednego</a:t>
            </a:r>
            <a:endParaRPr lang="en-ZA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1064527" y="2374710"/>
            <a:ext cx="9990160" cy="2333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dirty="0" err="1" smtClean="0"/>
              <a:t>Hulle</a:t>
            </a:r>
            <a:r>
              <a:rPr lang="en-ZA" sz="5400" dirty="0" smtClean="0"/>
              <a:t> was </a:t>
            </a:r>
            <a:r>
              <a:rPr lang="en-ZA" sz="5400" dirty="0" err="1" smtClean="0"/>
              <a:t>Daniël</a:t>
            </a:r>
            <a:r>
              <a:rPr lang="en-ZA" sz="5400" dirty="0" smtClean="0"/>
              <a:t> se </a:t>
            </a:r>
            <a:r>
              <a:rPr lang="en-ZA" sz="5400" dirty="0" err="1" smtClean="0"/>
              <a:t>drie</a:t>
            </a:r>
            <a:r>
              <a:rPr lang="en-ZA" sz="5400" dirty="0" smtClean="0"/>
              <a:t> </a:t>
            </a:r>
            <a:r>
              <a:rPr lang="en-ZA" sz="5400" dirty="0" err="1" smtClean="0"/>
              <a:t>vriende</a:t>
            </a:r>
            <a:r>
              <a:rPr lang="en-ZA" sz="5400" dirty="0" smtClean="0"/>
              <a:t> </a:t>
            </a:r>
            <a:r>
              <a:rPr lang="en-ZA" sz="5400" dirty="0" err="1" smtClean="0"/>
              <a:t>gewees</a:t>
            </a:r>
            <a:r>
              <a:rPr lang="en-ZA" sz="5400" dirty="0" smtClean="0"/>
              <a:t>.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181856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69</TotalTime>
  <Words>431</Words>
  <Application>Microsoft Office PowerPoint</Application>
  <PresentationFormat>Widescreen</PresentationFormat>
  <Paragraphs>64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Tw Cen MT</vt:lpstr>
      <vt:lpstr>Droplet</vt:lpstr>
      <vt:lpstr>Speletjies</vt:lpstr>
      <vt:lpstr>PowerPoint Presentation</vt:lpstr>
      <vt:lpstr>Nehemia en esra</vt:lpstr>
      <vt:lpstr>Abraham en Lot</vt:lpstr>
      <vt:lpstr>Saul en dawid</vt:lpstr>
      <vt:lpstr>Jakob en Esau</vt:lpstr>
      <vt:lpstr>Ragel en Lea</vt:lpstr>
      <vt:lpstr>Marta en maria</vt:lpstr>
      <vt:lpstr>Jesus en judas</vt:lpstr>
      <vt:lpstr>Jesus en petrus</vt:lpstr>
      <vt:lpstr>Jesus en pilates</vt:lpstr>
      <vt:lpstr>Paulus en Stefanus</vt:lpstr>
      <vt:lpstr>Jesus en barrabas</vt:lpstr>
      <vt:lpstr>Samuel en saul</vt:lpstr>
      <vt:lpstr>Elia en jesebel</vt:lpstr>
      <vt:lpstr>Simson en delila</vt:lpstr>
      <vt:lpstr>Dawid en goliat</vt:lpstr>
      <vt:lpstr>Josef en maria</vt:lpstr>
      <vt:lpstr>Aaron en miriam</vt:lpstr>
      <vt:lpstr>Moses en jetro</vt:lpstr>
      <vt:lpstr>Rebekka en laban</vt:lpstr>
      <vt:lpstr>Ananias en saffira</vt:lpstr>
      <vt:lpstr>Moses en josua</vt:lpstr>
      <vt:lpstr>Sem, gam en jafet</vt:lpstr>
      <vt:lpstr>Ester en mordegai</vt:lpstr>
      <vt:lpstr>Mordegai en haman</vt:lpstr>
      <vt:lpstr>Moses en elia</vt:lpstr>
      <vt:lpstr>Moses en die farao</vt:lpstr>
      <vt:lpstr>Petrus en andreas</vt:lpstr>
      <vt:lpstr>Jakobus en johannes</vt:lpstr>
      <vt:lpstr>Elisa en gehasi</vt:lpstr>
      <vt:lpstr>Sadrag, mesag en abednego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Speletjies</dc:title>
  <dc:creator>Annatjie Stander</dc:creator>
  <cp:lastModifiedBy>Annatjie Stander</cp:lastModifiedBy>
  <cp:revision>9</cp:revision>
  <dcterms:created xsi:type="dcterms:W3CDTF">2018-06-25T14:46:57Z</dcterms:created>
  <dcterms:modified xsi:type="dcterms:W3CDTF">2018-06-26T17:58:22Z</dcterms:modified>
</cp:coreProperties>
</file>