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96" r:id="rId4"/>
    <p:sldId id="294" r:id="rId5"/>
    <p:sldId id="259" r:id="rId6"/>
    <p:sldId id="297" r:id="rId7"/>
    <p:sldId id="298" r:id="rId8"/>
    <p:sldId id="299" r:id="rId9"/>
    <p:sldId id="300" r:id="rId10"/>
    <p:sldId id="301" r:id="rId11"/>
    <p:sldId id="302" r:id="rId12"/>
    <p:sldId id="261" r:id="rId13"/>
    <p:sldId id="282" r:id="rId14"/>
    <p:sldId id="263" r:id="rId15"/>
    <p:sldId id="283" r:id="rId16"/>
    <p:sldId id="262" r:id="rId17"/>
    <p:sldId id="284" r:id="rId18"/>
    <p:sldId id="264" r:id="rId19"/>
    <p:sldId id="285" r:id="rId20"/>
    <p:sldId id="258" r:id="rId21"/>
    <p:sldId id="286" r:id="rId22"/>
    <p:sldId id="272" r:id="rId23"/>
    <p:sldId id="287" r:id="rId24"/>
    <p:sldId id="273" r:id="rId25"/>
    <p:sldId id="275" r:id="rId26"/>
    <p:sldId id="274" r:id="rId27"/>
    <p:sldId id="276" r:id="rId28"/>
    <p:sldId id="288" r:id="rId29"/>
    <p:sldId id="289" r:id="rId30"/>
    <p:sldId id="290" r:id="rId31"/>
    <p:sldId id="291" r:id="rId32"/>
    <p:sldId id="292" r:id="rId33"/>
    <p:sldId id="29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778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771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497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362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0307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174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741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688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158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642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621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96F8A-072F-4EA5-AAA1-CD9FF18FFB54}" type="datetimeFigureOut">
              <a:rPr lang="en-ZA" smtClean="0"/>
              <a:t>2018/08/18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1834C-5E78-406F-9762-3C8658807DE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775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1102" y="1016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ZA" sz="6600" b="1" dirty="0" err="1" smtClean="0"/>
              <a:t>Bybel</a:t>
            </a:r>
            <a:r>
              <a:rPr lang="en-ZA" sz="6600" b="1" dirty="0" smtClean="0"/>
              <a:t> </a:t>
            </a:r>
            <a:r>
              <a:rPr lang="en-ZA" sz="6600" b="1" dirty="0" err="1" smtClean="0"/>
              <a:t>Speletjies</a:t>
            </a:r>
            <a:endParaRPr lang="en-ZA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1102" y="2397760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ZA" sz="5400" dirty="0" smtClean="0">
                <a:solidFill>
                  <a:srgbClr val="C00000"/>
                </a:solidFill>
              </a:rPr>
              <a:t>BEROEPE IN DIE BYBEL</a:t>
            </a:r>
            <a:endParaRPr lang="en-ZA" sz="54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172" y="3492974"/>
            <a:ext cx="2527299" cy="2937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393" y="3492974"/>
            <a:ext cx="2126415" cy="29379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77" y="3492974"/>
            <a:ext cx="2628073" cy="293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3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21842" y="1638401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is die </a:t>
            </a:r>
            <a:r>
              <a:rPr lang="en-ZA" dirty="0" err="1" smtClean="0"/>
              <a:t>eerste</a:t>
            </a:r>
            <a:r>
              <a:rPr lang="en-ZA" dirty="0" smtClean="0"/>
              <a:t> </a:t>
            </a:r>
            <a:r>
              <a:rPr lang="en-ZA" dirty="0" err="1" smtClean="0"/>
              <a:t>beroep</a:t>
            </a:r>
            <a:r>
              <a:rPr lang="en-ZA" dirty="0" smtClean="0"/>
              <a:t> </a:t>
            </a:r>
            <a:r>
              <a:rPr lang="en-ZA" dirty="0" err="1" smtClean="0"/>
              <a:t>waarvan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lees?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Wie</a:t>
            </a:r>
            <a:r>
              <a:rPr lang="en-ZA" dirty="0" smtClean="0"/>
              <a:t> was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het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gedoen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het met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gebeur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Ons</a:t>
            </a:r>
            <a:r>
              <a:rPr lang="en-ZA" dirty="0" smtClean="0"/>
              <a:t> lees in Johannes 15:1 van nog ‘n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bekende</a:t>
            </a:r>
            <a:r>
              <a:rPr lang="en-ZA" dirty="0" smtClean="0"/>
              <a:t> </a:t>
            </a:r>
            <a:r>
              <a:rPr lang="en-ZA" dirty="0" err="1" smtClean="0"/>
              <a:t>boer</a:t>
            </a:r>
            <a:r>
              <a:rPr lang="en-ZA" dirty="0" smtClean="0"/>
              <a:t>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 </a:t>
            </a:r>
            <a:r>
              <a:rPr lang="en-ZA" dirty="0" err="1" smtClean="0"/>
              <a:t>wie</a:t>
            </a:r>
            <a:r>
              <a:rPr lang="en-ZA" dirty="0" smtClean="0"/>
              <a:t> is </a:t>
            </a:r>
            <a:r>
              <a:rPr lang="en-ZA" dirty="0" err="1" smtClean="0"/>
              <a:t>Hy</a:t>
            </a:r>
            <a:r>
              <a:rPr lang="en-ZA" dirty="0" smtClean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6.   Genesis 4:1-16 mag help met </a:t>
            </a:r>
            <a:r>
              <a:rPr lang="en-ZA" dirty="0" err="1" smtClean="0"/>
              <a:t>vraag</a:t>
            </a:r>
            <a:r>
              <a:rPr lang="en-ZA" dirty="0" smtClean="0"/>
              <a:t> 1-4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991" y="0"/>
            <a:ext cx="1842447" cy="2141846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Boer</a:t>
            </a:r>
            <a:endParaRPr lang="en-ZA" sz="6000" b="1" dirty="0"/>
          </a:p>
        </p:txBody>
      </p:sp>
      <p:sp>
        <p:nvSpPr>
          <p:cNvPr id="12" name="Rectangle 11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1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92243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6560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Boere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Kaïn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Abel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Kaïn</a:t>
            </a:r>
            <a:r>
              <a:rPr lang="en-ZA" dirty="0" smtClean="0"/>
              <a:t> was ‘n </a:t>
            </a:r>
            <a:r>
              <a:rPr lang="en-ZA" dirty="0" err="1" smtClean="0"/>
              <a:t>saaiboer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Abel ‘n </a:t>
            </a:r>
            <a:r>
              <a:rPr lang="en-ZA" dirty="0" err="1" smtClean="0"/>
              <a:t>veeboer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Albei</a:t>
            </a:r>
            <a:r>
              <a:rPr lang="en-ZA" dirty="0" smtClean="0"/>
              <a:t> het </a:t>
            </a:r>
            <a:r>
              <a:rPr lang="en-ZA" dirty="0" err="1" smtClean="0"/>
              <a:t>aan</a:t>
            </a:r>
            <a:r>
              <a:rPr lang="en-ZA" dirty="0" smtClean="0"/>
              <a:t> God </a:t>
            </a:r>
            <a:r>
              <a:rPr lang="en-ZA" dirty="0" err="1" smtClean="0"/>
              <a:t>geoffer</a:t>
            </a:r>
            <a:r>
              <a:rPr lang="en-ZA" dirty="0" smtClean="0"/>
              <a:t>, maar God het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Kaïn</a:t>
            </a:r>
            <a:r>
              <a:rPr lang="en-ZA" dirty="0" smtClean="0"/>
              <a:t> se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offer </a:t>
            </a:r>
            <a:r>
              <a:rPr lang="en-ZA" dirty="0" err="1" smtClean="0"/>
              <a:t>aanvaar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, toe </a:t>
            </a:r>
            <a:r>
              <a:rPr lang="en-ZA" dirty="0" err="1" smtClean="0"/>
              <a:t>slaan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broer</a:t>
            </a:r>
            <a:r>
              <a:rPr lang="en-ZA" dirty="0" smtClean="0"/>
              <a:t> Abel </a:t>
            </a:r>
            <a:r>
              <a:rPr lang="en-ZA" dirty="0" err="1" smtClean="0"/>
              <a:t>dood</a:t>
            </a:r>
            <a:r>
              <a:rPr lang="en-ZA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5.   God die Vader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Boer</a:t>
            </a:r>
            <a:endParaRPr lang="en-ZA" sz="6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991" y="0"/>
            <a:ext cx="1842447" cy="214184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1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5379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21842" y="1691117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Watse</a:t>
            </a:r>
            <a:r>
              <a:rPr lang="en-ZA" dirty="0" smtClean="0"/>
              <a:t> </a:t>
            </a:r>
            <a:r>
              <a:rPr lang="en-ZA" dirty="0" err="1" smtClean="0"/>
              <a:t>werk</a:t>
            </a:r>
            <a:r>
              <a:rPr lang="en-ZA" dirty="0" smtClean="0"/>
              <a:t> </a:t>
            </a:r>
            <a:r>
              <a:rPr lang="en-ZA" dirty="0" err="1" smtClean="0"/>
              <a:t>doen</a:t>
            </a:r>
            <a:r>
              <a:rPr lang="en-ZA" dirty="0" smtClean="0"/>
              <a:t> ‘n </a:t>
            </a:r>
            <a:r>
              <a:rPr lang="en-ZA" dirty="0" err="1" smtClean="0"/>
              <a:t>timmerman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</a:t>
            </a:r>
            <a:r>
              <a:rPr lang="en-ZA" dirty="0" err="1" smtClean="0"/>
              <a:t>sal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‘n </a:t>
            </a:r>
            <a:r>
              <a:rPr lang="en-ZA" dirty="0" err="1" smtClean="0"/>
              <a:t>timmerman</a:t>
            </a:r>
            <a:r>
              <a:rPr lang="en-ZA" dirty="0" smtClean="0"/>
              <a:t> </a:t>
            </a:r>
            <a:r>
              <a:rPr lang="en-ZA" dirty="0" err="1" smtClean="0"/>
              <a:t>vandag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bekende</a:t>
            </a:r>
            <a:r>
              <a:rPr lang="en-ZA" dirty="0" smtClean="0"/>
              <a:t> </a:t>
            </a:r>
            <a:r>
              <a:rPr lang="en-ZA" dirty="0" err="1" smtClean="0"/>
              <a:t>persoon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was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‘n </a:t>
            </a:r>
            <a:r>
              <a:rPr lang="en-ZA" dirty="0" err="1" smtClean="0"/>
              <a:t>timmerman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4.   Markus 6:3 mag </a:t>
            </a:r>
            <a:r>
              <a:rPr lang="en-ZA" dirty="0" err="1" smtClean="0"/>
              <a:t>dalk</a:t>
            </a:r>
            <a:r>
              <a:rPr lang="en-ZA" dirty="0" smtClean="0"/>
              <a:t> help.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217" y="170109"/>
            <a:ext cx="2226688" cy="304201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Timmerman</a:t>
            </a:r>
            <a:endParaRPr lang="en-ZA" sz="6000" b="1" dirty="0"/>
          </a:p>
        </p:txBody>
      </p:sp>
      <p:sp>
        <p:nvSpPr>
          <p:cNvPr id="14" name="Rectangle 13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12790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3047266" y="1738011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maak</a:t>
            </a:r>
            <a:r>
              <a:rPr lang="en-ZA" dirty="0" smtClean="0"/>
              <a:t> </a:t>
            </a:r>
            <a:r>
              <a:rPr lang="en-ZA" dirty="0" err="1" smtClean="0"/>
              <a:t>goed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 </a:t>
            </a:r>
            <a:r>
              <a:rPr lang="en-ZA" dirty="0" err="1" smtClean="0"/>
              <a:t>hout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‘n </a:t>
            </a:r>
            <a:r>
              <a:rPr lang="en-ZA" dirty="0" err="1" smtClean="0"/>
              <a:t>Skrynwerker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Jesus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217" y="170109"/>
            <a:ext cx="2226688" cy="304201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Timmerman</a:t>
            </a:r>
            <a:endParaRPr lang="en-ZA" sz="6000" b="1" dirty="0"/>
          </a:p>
        </p:txBody>
      </p:sp>
      <p:sp>
        <p:nvSpPr>
          <p:cNvPr id="13" name="Rectangle 12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49280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76469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Noem</a:t>
            </a:r>
            <a:r>
              <a:rPr lang="en-ZA" dirty="0" smtClean="0"/>
              <a:t> die </a:t>
            </a:r>
            <a:r>
              <a:rPr lang="en-ZA" dirty="0" err="1" smtClean="0"/>
              <a:t>Bybeldeel</a:t>
            </a:r>
            <a:r>
              <a:rPr lang="en-ZA" dirty="0" smtClean="0"/>
              <a:t> </a:t>
            </a:r>
            <a:r>
              <a:rPr lang="en-ZA" dirty="0" err="1" smtClean="0"/>
              <a:t>waar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van die </a:t>
            </a:r>
            <a:r>
              <a:rPr lang="en-ZA" dirty="0" err="1" smtClean="0"/>
              <a:t>bekenste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Herder in die </a:t>
            </a:r>
            <a:r>
              <a:rPr lang="en-ZA" dirty="0" err="1" smtClean="0"/>
              <a:t>Bybel</a:t>
            </a:r>
            <a:r>
              <a:rPr lang="en-ZA" dirty="0" smtClean="0"/>
              <a:t> lees?</a:t>
            </a:r>
          </a:p>
          <a:p>
            <a:pPr marL="0" indent="0">
              <a:buNone/>
            </a:pPr>
            <a:r>
              <a:rPr lang="en-ZA" dirty="0" smtClean="0"/>
              <a:t>2.   Wat is die </a:t>
            </a:r>
            <a:r>
              <a:rPr lang="en-ZA" dirty="0" err="1" smtClean="0"/>
              <a:t>werk</a:t>
            </a:r>
            <a:r>
              <a:rPr lang="en-ZA" dirty="0" smtClean="0"/>
              <a:t> van ‘n Herder?</a:t>
            </a:r>
          </a:p>
          <a:p>
            <a:pPr marL="0" indent="0">
              <a:buNone/>
            </a:pPr>
            <a:r>
              <a:rPr lang="en-ZA" dirty="0" smtClean="0"/>
              <a:t>3.   Wat </a:t>
            </a:r>
            <a:r>
              <a:rPr lang="en-ZA" dirty="0" err="1" smtClean="0"/>
              <a:t>doen</a:t>
            </a:r>
            <a:r>
              <a:rPr lang="en-ZA" dirty="0" smtClean="0"/>
              <a:t> ‘n Herder as </a:t>
            </a:r>
            <a:r>
              <a:rPr lang="en-ZA" dirty="0" err="1" smtClean="0"/>
              <a:t>een</a:t>
            </a:r>
            <a:r>
              <a:rPr lang="en-ZA" dirty="0" smtClean="0"/>
              <a:t> van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skape</a:t>
            </a:r>
            <a:r>
              <a:rPr lang="en-ZA" dirty="0" smtClean="0"/>
              <a:t> </a:t>
            </a:r>
            <a:r>
              <a:rPr lang="en-ZA" dirty="0" err="1" smtClean="0"/>
              <a:t>weg</a:t>
            </a:r>
            <a:r>
              <a:rPr lang="en-ZA" dirty="0" smtClean="0"/>
              <a:t> is?</a:t>
            </a:r>
          </a:p>
          <a:p>
            <a:pPr marL="0" indent="0">
              <a:buNone/>
            </a:pPr>
            <a:r>
              <a:rPr lang="en-ZA" dirty="0" smtClean="0"/>
              <a:t>4.   Hoe </a:t>
            </a:r>
            <a:r>
              <a:rPr lang="en-ZA" dirty="0" err="1" smtClean="0"/>
              <a:t>weet</a:t>
            </a:r>
            <a:r>
              <a:rPr lang="en-ZA" dirty="0" smtClean="0"/>
              <a:t> die </a:t>
            </a:r>
            <a:r>
              <a:rPr lang="en-ZA" dirty="0" err="1" smtClean="0"/>
              <a:t>skape</a:t>
            </a:r>
            <a:r>
              <a:rPr lang="en-ZA" dirty="0" smtClean="0"/>
              <a:t> </a:t>
            </a:r>
            <a:r>
              <a:rPr lang="en-ZA" dirty="0" err="1" smtClean="0"/>
              <a:t>Wie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Herder is?</a:t>
            </a:r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991" y="0"/>
            <a:ext cx="1744608" cy="241046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Herder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3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9622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76469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Psalm 23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Om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skape</a:t>
            </a:r>
            <a:r>
              <a:rPr lang="en-ZA" dirty="0" smtClean="0"/>
              <a:t> op </a:t>
            </a:r>
            <a:r>
              <a:rPr lang="en-ZA" dirty="0" err="1" smtClean="0"/>
              <a:t>te</a:t>
            </a:r>
            <a:r>
              <a:rPr lang="en-ZA" dirty="0" smtClean="0"/>
              <a:t> pas.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los</a:t>
            </a:r>
            <a:r>
              <a:rPr lang="en-ZA" dirty="0" smtClean="0"/>
              <a:t> al die </a:t>
            </a:r>
            <a:r>
              <a:rPr lang="en-ZA" dirty="0" err="1" smtClean="0"/>
              <a:t>ander</a:t>
            </a:r>
            <a:r>
              <a:rPr lang="en-ZA" dirty="0" smtClean="0"/>
              <a:t> </a:t>
            </a:r>
            <a:r>
              <a:rPr lang="en-ZA" dirty="0" err="1" smtClean="0"/>
              <a:t>skape</a:t>
            </a:r>
            <a:r>
              <a:rPr lang="en-ZA" dirty="0" smtClean="0"/>
              <a:t> om die </a:t>
            </a:r>
            <a:r>
              <a:rPr lang="en-ZA" dirty="0" err="1" smtClean="0"/>
              <a:t>skaap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gaan</a:t>
            </a:r>
            <a:r>
              <a:rPr lang="en-ZA" dirty="0" smtClean="0"/>
              <a:t> </a:t>
            </a:r>
            <a:r>
              <a:rPr lang="en-ZA" dirty="0" err="1" smtClean="0"/>
              <a:t>soek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Hulle</a:t>
            </a:r>
            <a:r>
              <a:rPr lang="en-ZA" dirty="0" smtClean="0"/>
              <a:t> ken </a:t>
            </a:r>
            <a:r>
              <a:rPr lang="en-ZA" dirty="0" err="1" smtClean="0"/>
              <a:t>Sy</a:t>
            </a:r>
            <a:r>
              <a:rPr lang="en-ZA" dirty="0" smtClean="0"/>
              <a:t> stem.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Herder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991" y="0"/>
            <a:ext cx="1744608" cy="24104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3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411643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76469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Soos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deur</a:t>
            </a:r>
            <a:r>
              <a:rPr lang="en-ZA" dirty="0" smtClean="0"/>
              <a:t> die </a:t>
            </a:r>
            <a:r>
              <a:rPr lang="en-ZA" dirty="0" err="1" smtClean="0"/>
              <a:t>Bybel</a:t>
            </a:r>
            <a:r>
              <a:rPr lang="en-ZA" dirty="0" smtClean="0"/>
              <a:t> lees, </a:t>
            </a:r>
            <a:r>
              <a:rPr lang="en-ZA" dirty="0" err="1" smtClean="0"/>
              <a:t>kom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orals op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</a:t>
            </a:r>
            <a:r>
              <a:rPr lang="en-ZA" dirty="0" err="1" smtClean="0"/>
              <a:t>Profete</a:t>
            </a:r>
            <a:r>
              <a:rPr lang="en-ZA" dirty="0" smtClean="0"/>
              <a:t> </a:t>
            </a:r>
            <a:r>
              <a:rPr lang="en-ZA" dirty="0" err="1" smtClean="0"/>
              <a:t>af</a:t>
            </a:r>
            <a:r>
              <a:rPr lang="en-ZA" dirty="0" smtClean="0"/>
              <a:t>, </a:t>
            </a:r>
            <a:r>
              <a:rPr lang="en-ZA" dirty="0" err="1" smtClean="0"/>
              <a:t>noem</a:t>
            </a:r>
            <a:r>
              <a:rPr lang="en-ZA" dirty="0" smtClean="0"/>
              <a:t> ‘n </a:t>
            </a:r>
            <a:r>
              <a:rPr lang="en-ZA" dirty="0" err="1" smtClean="0"/>
              <a:t>paar</a:t>
            </a:r>
            <a:r>
              <a:rPr lang="en-ZA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2.  Wat is ‘n </a:t>
            </a:r>
            <a:r>
              <a:rPr lang="en-ZA" dirty="0" err="1" smtClean="0"/>
              <a:t>Profeet</a:t>
            </a:r>
            <a:r>
              <a:rPr lang="en-ZA" dirty="0" smtClean="0"/>
              <a:t> se </a:t>
            </a:r>
            <a:r>
              <a:rPr lang="en-ZA" dirty="0" err="1" smtClean="0"/>
              <a:t>werk</a:t>
            </a:r>
            <a:r>
              <a:rPr lang="en-ZA" dirty="0" smtClean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3.  </a:t>
            </a:r>
            <a:r>
              <a:rPr lang="en-ZA" dirty="0" err="1" smtClean="0"/>
              <a:t>Soos</a:t>
            </a:r>
            <a:r>
              <a:rPr lang="en-ZA" dirty="0" smtClean="0"/>
              <a:t> </a:t>
            </a:r>
            <a:r>
              <a:rPr lang="en-ZA" dirty="0" err="1" smtClean="0"/>
              <a:t>jy</a:t>
            </a:r>
            <a:r>
              <a:rPr lang="en-ZA" dirty="0" smtClean="0"/>
              <a:t> </a:t>
            </a:r>
            <a:r>
              <a:rPr lang="en-ZA" dirty="0" err="1" smtClean="0"/>
              <a:t>deur</a:t>
            </a:r>
            <a:r>
              <a:rPr lang="en-ZA" dirty="0" smtClean="0"/>
              <a:t> </a:t>
            </a:r>
            <a:r>
              <a:rPr lang="en-ZA" dirty="0" err="1" smtClean="0"/>
              <a:t>jou</a:t>
            </a:r>
            <a:r>
              <a:rPr lang="en-ZA" dirty="0" smtClean="0"/>
              <a:t> </a:t>
            </a:r>
            <a:r>
              <a:rPr lang="en-ZA" dirty="0" err="1" smtClean="0"/>
              <a:t>Bybel</a:t>
            </a:r>
            <a:r>
              <a:rPr lang="en-ZA" dirty="0" smtClean="0"/>
              <a:t> lees, is </a:t>
            </a:r>
            <a:r>
              <a:rPr lang="en-ZA" dirty="0" err="1" smtClean="0"/>
              <a:t>dit</a:t>
            </a:r>
            <a:r>
              <a:rPr lang="en-ZA" dirty="0" smtClean="0"/>
              <a:t> </a:t>
            </a:r>
            <a:r>
              <a:rPr lang="en-ZA" dirty="0" err="1" smtClean="0"/>
              <a:t>maklik</a:t>
            </a:r>
            <a:r>
              <a:rPr lang="en-ZA" dirty="0" smtClean="0"/>
              <a:t> om ‘n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</a:t>
            </a:r>
            <a:r>
              <a:rPr lang="en-ZA" dirty="0" err="1" smtClean="0"/>
              <a:t>Profeet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wees?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4.  </a:t>
            </a:r>
            <a:r>
              <a:rPr lang="en-ZA" dirty="0" err="1" smtClean="0"/>
              <a:t>Hoekom</a:t>
            </a:r>
            <a:r>
              <a:rPr lang="en-ZA" dirty="0" smtClean="0"/>
              <a:t>?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152" y="118583"/>
            <a:ext cx="2125252" cy="199741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Profeet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4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65059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76469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Abraham; Samuel; Elia; Elisa; </a:t>
            </a:r>
            <a:r>
              <a:rPr lang="en-ZA" dirty="0" err="1" smtClean="0"/>
              <a:t>Jesaja</a:t>
            </a:r>
            <a:r>
              <a:rPr lang="en-ZA" dirty="0" smtClean="0"/>
              <a:t>; </a:t>
            </a:r>
            <a:r>
              <a:rPr lang="en-ZA" dirty="0" err="1" smtClean="0"/>
              <a:t>Jeremia</a:t>
            </a:r>
            <a:r>
              <a:rPr lang="en-ZA" dirty="0" smtClean="0"/>
              <a:t>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      </a:t>
            </a:r>
            <a:r>
              <a:rPr lang="en-ZA" dirty="0" err="1" smtClean="0"/>
              <a:t>Dawid</a:t>
            </a:r>
            <a:r>
              <a:rPr lang="en-ZA" dirty="0" smtClean="0"/>
              <a:t>; </a:t>
            </a:r>
            <a:r>
              <a:rPr lang="en-ZA" dirty="0" err="1" smtClean="0"/>
              <a:t>Esegiël</a:t>
            </a:r>
            <a:r>
              <a:rPr lang="en-ZA" dirty="0" smtClean="0"/>
              <a:t>; </a:t>
            </a:r>
            <a:r>
              <a:rPr lang="en-ZA" dirty="0" err="1" smtClean="0"/>
              <a:t>Daniël</a:t>
            </a:r>
            <a:r>
              <a:rPr lang="en-ZA" dirty="0" smtClean="0"/>
              <a:t>; Amos; </a:t>
            </a:r>
            <a:r>
              <a:rPr lang="en-ZA" dirty="0" err="1" smtClean="0"/>
              <a:t>Habakuk</a:t>
            </a:r>
            <a:r>
              <a:rPr lang="en-ZA" dirty="0" smtClean="0"/>
              <a:t>; </a:t>
            </a:r>
            <a:r>
              <a:rPr lang="en-ZA" dirty="0" err="1" smtClean="0"/>
              <a:t>Jona</a:t>
            </a:r>
            <a:r>
              <a:rPr lang="en-ZA" dirty="0" smtClean="0"/>
              <a:t> </a:t>
            </a:r>
            <a:r>
              <a:rPr lang="en-ZA" dirty="0" err="1" smtClean="0"/>
              <a:t>ens.</a:t>
            </a:r>
            <a:endParaRPr lang="en-ZA" dirty="0" smtClean="0"/>
          </a:p>
          <a:p>
            <a:pPr marL="514350" indent="-514350">
              <a:buFont typeface="Arial" panose="020B0604020202020204" pitchFamily="34" charset="0"/>
              <a:buAutoNum type="arabicPeriod" startAt="2"/>
            </a:pPr>
            <a:r>
              <a:rPr lang="en-ZA" dirty="0" smtClean="0"/>
              <a:t>Om die </a:t>
            </a:r>
            <a:r>
              <a:rPr lang="en-ZA" dirty="0" err="1" smtClean="0"/>
              <a:t>boodskap</a:t>
            </a:r>
            <a:r>
              <a:rPr lang="en-ZA" dirty="0" smtClean="0"/>
              <a:t> wat God </a:t>
            </a:r>
            <a:r>
              <a:rPr lang="en-ZA" dirty="0" err="1" smtClean="0"/>
              <a:t>vir</a:t>
            </a:r>
            <a:r>
              <a:rPr lang="en-ZA" dirty="0" smtClean="0"/>
              <a:t> die </a:t>
            </a:r>
            <a:r>
              <a:rPr lang="en-ZA" dirty="0" err="1" smtClean="0"/>
              <a:t>mense</a:t>
            </a:r>
            <a:r>
              <a:rPr lang="en-ZA" dirty="0" smtClean="0"/>
              <a:t> het </a:t>
            </a:r>
            <a:r>
              <a:rPr lang="en-ZA" dirty="0" err="1" smtClean="0"/>
              <a:t>aan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vertel</a:t>
            </a:r>
            <a:r>
              <a:rPr lang="en-ZA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3.  Nee</a:t>
            </a:r>
          </a:p>
          <a:p>
            <a:pPr marL="514350" indent="-514350">
              <a:buFont typeface="Arial" panose="020B0604020202020204" pitchFamily="34" charset="0"/>
              <a:buAutoNum type="arabicPeriod" startAt="4"/>
            </a:pPr>
            <a:r>
              <a:rPr lang="en-ZA" dirty="0" smtClean="0"/>
              <a:t>Min </a:t>
            </a:r>
            <a:r>
              <a:rPr lang="en-ZA" dirty="0" err="1" smtClean="0"/>
              <a:t>mense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het </a:t>
            </a:r>
            <a:r>
              <a:rPr lang="en-ZA" dirty="0" err="1" smtClean="0"/>
              <a:t>na</a:t>
            </a:r>
            <a:r>
              <a:rPr lang="en-ZA" dirty="0" smtClean="0"/>
              <a:t> die </a:t>
            </a:r>
            <a:r>
              <a:rPr lang="en-ZA" dirty="0" err="1" smtClean="0"/>
              <a:t>Profete</a:t>
            </a:r>
            <a:r>
              <a:rPr lang="en-ZA" dirty="0" smtClean="0"/>
              <a:t> </a:t>
            </a:r>
            <a:r>
              <a:rPr lang="en-ZA" dirty="0" err="1" smtClean="0"/>
              <a:t>geluister</a:t>
            </a:r>
            <a:r>
              <a:rPr lang="en-ZA" dirty="0" smtClean="0"/>
              <a:t>,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God het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keer</a:t>
            </a:r>
            <a:r>
              <a:rPr lang="en-ZA" dirty="0" smtClean="0"/>
              <a:t> van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verwag</a:t>
            </a:r>
            <a:r>
              <a:rPr lang="en-ZA" dirty="0" smtClean="0"/>
              <a:t> om </a:t>
            </a:r>
            <a:r>
              <a:rPr lang="en-ZA" dirty="0" err="1" smtClean="0"/>
              <a:t>moeilike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slegte</a:t>
            </a:r>
            <a:r>
              <a:rPr lang="en-ZA" dirty="0" smtClean="0"/>
              <a:t> </a:t>
            </a:r>
            <a:r>
              <a:rPr lang="en-ZA" dirty="0" err="1" smtClean="0"/>
              <a:t>goed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doen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152" y="118583"/>
            <a:ext cx="2125252" cy="199741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Profeet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4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8989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176469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err="1" smtClean="0"/>
              <a:t>Ons</a:t>
            </a:r>
            <a:r>
              <a:rPr lang="en-ZA" dirty="0" smtClean="0"/>
              <a:t> lees al in </a:t>
            </a:r>
            <a:r>
              <a:rPr lang="en-ZA" dirty="0" err="1" smtClean="0"/>
              <a:t>Eksodus</a:t>
            </a:r>
            <a:r>
              <a:rPr lang="en-ZA" dirty="0" smtClean="0"/>
              <a:t> 35:35 van </a:t>
            </a:r>
            <a:r>
              <a:rPr lang="en-ZA" dirty="0" err="1" smtClean="0"/>
              <a:t>vakmanne</a:t>
            </a:r>
            <a:r>
              <a:rPr lang="en-ZA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tipe</a:t>
            </a:r>
            <a:r>
              <a:rPr lang="en-ZA" dirty="0" smtClean="0"/>
              <a:t> </a:t>
            </a:r>
            <a:r>
              <a:rPr lang="en-ZA" dirty="0" err="1" smtClean="0"/>
              <a:t>werk</a:t>
            </a:r>
            <a:r>
              <a:rPr lang="en-ZA" dirty="0" smtClean="0"/>
              <a:t> het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gedoen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</a:t>
            </a:r>
            <a:r>
              <a:rPr lang="en-ZA" dirty="0" err="1" smtClean="0"/>
              <a:t>sal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vandag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Waarvoor</a:t>
            </a:r>
            <a:r>
              <a:rPr lang="en-ZA" dirty="0" smtClean="0"/>
              <a:t> het Moses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aangestel</a:t>
            </a:r>
            <a:r>
              <a:rPr lang="en-ZA" dirty="0" smtClean="0"/>
              <a:t>?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603" y="210691"/>
            <a:ext cx="2343149" cy="273086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Vakman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5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174000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21842" y="2028661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Ontwerp</a:t>
            </a:r>
            <a:r>
              <a:rPr lang="en-ZA" dirty="0" smtClean="0"/>
              <a:t>, </a:t>
            </a:r>
            <a:r>
              <a:rPr lang="en-ZA" dirty="0" err="1" smtClean="0"/>
              <a:t>borduur</a:t>
            </a:r>
            <a:r>
              <a:rPr lang="en-ZA" dirty="0" smtClean="0"/>
              <a:t>, </a:t>
            </a:r>
            <a:r>
              <a:rPr lang="en-ZA" dirty="0" err="1" smtClean="0"/>
              <a:t>weef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Ontwerpers</a:t>
            </a:r>
            <a:r>
              <a:rPr lang="en-ZA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Om die tent van </a:t>
            </a:r>
            <a:r>
              <a:rPr lang="en-ZA" dirty="0" err="1" smtClean="0"/>
              <a:t>ontmoeting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bou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603" y="210691"/>
            <a:ext cx="2343149" cy="273086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Vakman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5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1527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993271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Daar</a:t>
            </a:r>
            <a:r>
              <a:rPr lang="en-ZA" dirty="0" smtClean="0"/>
              <a:t> was ‘n </a:t>
            </a:r>
            <a:r>
              <a:rPr lang="en-ZA" dirty="0" err="1" smtClean="0"/>
              <a:t>paar</a:t>
            </a:r>
            <a:r>
              <a:rPr lang="en-ZA" dirty="0" smtClean="0"/>
              <a:t>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bekende</a:t>
            </a:r>
            <a:r>
              <a:rPr lang="en-ZA" dirty="0" smtClean="0"/>
              <a:t> </a:t>
            </a:r>
            <a:r>
              <a:rPr lang="en-ZA" dirty="0" err="1" smtClean="0"/>
              <a:t>vissermanne</a:t>
            </a:r>
            <a:r>
              <a:rPr lang="en-ZA" dirty="0" smtClean="0"/>
              <a:t> in die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Bybel</a:t>
            </a:r>
            <a:r>
              <a:rPr lang="en-ZA" dirty="0" smtClean="0"/>
              <a:t> wat was </a:t>
            </a:r>
            <a:r>
              <a:rPr lang="en-ZA" dirty="0" err="1" smtClean="0"/>
              <a:t>hulle</a:t>
            </a:r>
            <a:r>
              <a:rPr lang="en-ZA" dirty="0" smtClean="0"/>
              <a:t> name?</a:t>
            </a:r>
          </a:p>
          <a:p>
            <a:pPr marL="0" indent="0">
              <a:buNone/>
            </a:pPr>
            <a:r>
              <a:rPr lang="en-ZA" dirty="0" smtClean="0"/>
              <a:t>2.   </a:t>
            </a:r>
            <a:r>
              <a:rPr lang="en-ZA" dirty="0" err="1" smtClean="0"/>
              <a:t>Wie</a:t>
            </a:r>
            <a:r>
              <a:rPr lang="en-ZA" dirty="0" smtClean="0"/>
              <a:t> was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3.   Wat </a:t>
            </a:r>
            <a:r>
              <a:rPr lang="en-ZA" dirty="0" err="1" smtClean="0"/>
              <a:t>sê</a:t>
            </a:r>
            <a:r>
              <a:rPr lang="en-ZA" dirty="0" smtClean="0"/>
              <a:t> Jesus in </a:t>
            </a:r>
            <a:r>
              <a:rPr lang="en-ZA" dirty="0" err="1" smtClean="0"/>
              <a:t>Matteus</a:t>
            </a:r>
            <a:r>
              <a:rPr lang="en-ZA" dirty="0" smtClean="0"/>
              <a:t> 4:19 </a:t>
            </a:r>
            <a:r>
              <a:rPr lang="en-ZA" dirty="0" err="1" smtClean="0"/>
              <a:t>gaan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met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doen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4.    Matt 4:18-22 mag </a:t>
            </a:r>
            <a:r>
              <a:rPr lang="en-ZA" dirty="0" err="1" smtClean="0"/>
              <a:t>dalk</a:t>
            </a:r>
            <a:r>
              <a:rPr lang="en-ZA" dirty="0" smtClean="0"/>
              <a:t> help met </a:t>
            </a:r>
            <a:r>
              <a:rPr lang="en-ZA" dirty="0" err="1" smtClean="0"/>
              <a:t>vraag</a:t>
            </a:r>
            <a:r>
              <a:rPr lang="en-ZA" dirty="0" smtClean="0"/>
              <a:t> 1-2.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06" y="111852"/>
            <a:ext cx="2166425" cy="24219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Visserman</a:t>
            </a:r>
            <a:endParaRPr lang="en-ZA" sz="6000" b="1" dirty="0"/>
          </a:p>
        </p:txBody>
      </p:sp>
      <p:sp>
        <p:nvSpPr>
          <p:cNvPr id="12" name="Rectangle 11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6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60438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2028361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Petrus, Andreas, </a:t>
            </a:r>
            <a:r>
              <a:rPr lang="en-ZA" dirty="0" err="1" smtClean="0"/>
              <a:t>Jakobus</a:t>
            </a:r>
            <a:r>
              <a:rPr lang="en-ZA" dirty="0" smtClean="0"/>
              <a:t>, Johannes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Jesus se </a:t>
            </a:r>
            <a:r>
              <a:rPr lang="en-ZA" dirty="0" err="1" smtClean="0"/>
              <a:t>Dissipels</a:t>
            </a:r>
            <a:r>
              <a:rPr lang="en-ZA" dirty="0"/>
              <a:t>.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Vissers</a:t>
            </a:r>
            <a:r>
              <a:rPr lang="en-ZA" dirty="0" smtClean="0"/>
              <a:t> van </a:t>
            </a:r>
            <a:r>
              <a:rPr lang="en-ZA" dirty="0" err="1" smtClean="0"/>
              <a:t>mense</a:t>
            </a:r>
            <a:r>
              <a:rPr lang="en-ZA" dirty="0" smtClean="0"/>
              <a:t> </a:t>
            </a:r>
            <a:r>
              <a:rPr lang="en-ZA" dirty="0" err="1" smtClean="0"/>
              <a:t>maak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06" y="111852"/>
            <a:ext cx="2166425" cy="24219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Visserman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6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109805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764695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0" indent="0">
              <a:buNone/>
            </a:pPr>
            <a:r>
              <a:rPr lang="en-ZA" dirty="0" err="1" smtClean="0"/>
              <a:t>Ons</a:t>
            </a:r>
            <a:r>
              <a:rPr lang="en-ZA" dirty="0" smtClean="0"/>
              <a:t> lees in Lukas 10:35 van die </a:t>
            </a:r>
            <a:r>
              <a:rPr lang="en-ZA" dirty="0" err="1" smtClean="0"/>
              <a:t>eienaar</a:t>
            </a:r>
            <a:r>
              <a:rPr lang="en-ZA" dirty="0" smtClean="0"/>
              <a:t> van </a:t>
            </a:r>
          </a:p>
          <a:p>
            <a:pPr marL="0" indent="0">
              <a:buNone/>
            </a:pPr>
            <a:r>
              <a:rPr lang="en-ZA" dirty="0" smtClean="0"/>
              <a:t>‘n </a:t>
            </a:r>
            <a:r>
              <a:rPr lang="en-ZA" dirty="0" err="1" smtClean="0"/>
              <a:t>Herberg</a:t>
            </a:r>
            <a:r>
              <a:rPr lang="en-ZA" dirty="0" smtClean="0"/>
              <a:t>, wat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dan</a:t>
            </a:r>
            <a:r>
              <a:rPr lang="en-ZA" dirty="0" smtClean="0"/>
              <a:t> ‘n </a:t>
            </a:r>
            <a:r>
              <a:rPr lang="en-ZA" dirty="0" err="1"/>
              <a:t>H</a:t>
            </a:r>
            <a:r>
              <a:rPr lang="en-ZA" dirty="0" err="1" smtClean="0"/>
              <a:t>erbergier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</a:t>
            </a:r>
            <a:r>
              <a:rPr lang="en-ZA" dirty="0" err="1" smtClean="0"/>
              <a:t>sal</a:t>
            </a:r>
            <a:r>
              <a:rPr lang="en-ZA" dirty="0" smtClean="0"/>
              <a:t> ‘n </a:t>
            </a:r>
            <a:r>
              <a:rPr lang="en-ZA" dirty="0" err="1"/>
              <a:t>H</a:t>
            </a:r>
            <a:r>
              <a:rPr lang="en-ZA" dirty="0" err="1" smtClean="0"/>
              <a:t>erberg</a:t>
            </a:r>
            <a:r>
              <a:rPr lang="en-ZA" dirty="0" smtClean="0"/>
              <a:t>, of </a:t>
            </a:r>
            <a:r>
              <a:rPr lang="en-ZA" dirty="0" err="1"/>
              <a:t>H</a:t>
            </a:r>
            <a:r>
              <a:rPr lang="en-ZA" dirty="0" err="1" smtClean="0"/>
              <a:t>erbergier</a:t>
            </a:r>
            <a:r>
              <a:rPr lang="en-ZA" dirty="0" smtClean="0"/>
              <a:t> in </a:t>
            </a:r>
            <a:r>
              <a:rPr lang="en-ZA" dirty="0" err="1" smtClean="0"/>
              <a:t>vandag</a:t>
            </a:r>
            <a:r>
              <a:rPr lang="en-ZA" dirty="0" smtClean="0"/>
              <a:t> se </a:t>
            </a:r>
            <a:r>
              <a:rPr lang="en-ZA" dirty="0" err="1" smtClean="0"/>
              <a:t>taal</a:t>
            </a:r>
            <a:r>
              <a:rPr lang="en-ZA" dirty="0" smtClean="0"/>
              <a:t> wees?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Waar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lees </a:t>
            </a:r>
            <a:r>
              <a:rPr lang="en-ZA" dirty="0" err="1" smtClean="0"/>
              <a:t>ons</a:t>
            </a:r>
            <a:r>
              <a:rPr lang="en-ZA" dirty="0" smtClean="0"/>
              <a:t> nog van ‘n </a:t>
            </a:r>
            <a:r>
              <a:rPr lang="en-ZA" dirty="0" err="1" smtClean="0"/>
              <a:t>Herberg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Lukas 2:7 mag </a:t>
            </a:r>
            <a:r>
              <a:rPr lang="en-ZA" dirty="0" err="1" smtClean="0"/>
              <a:t>dalk</a:t>
            </a:r>
            <a:r>
              <a:rPr lang="en-ZA" dirty="0" smtClean="0"/>
              <a:t> help.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212064"/>
            <a:ext cx="2274277" cy="24752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Herbergier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585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764695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Hotel, Hotel </a:t>
            </a:r>
            <a:r>
              <a:rPr lang="en-ZA" dirty="0" err="1" smtClean="0"/>
              <a:t>eienaar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Met Jesus se </a:t>
            </a:r>
            <a:r>
              <a:rPr lang="en-ZA" dirty="0" err="1" smtClean="0"/>
              <a:t>geboorte</a:t>
            </a:r>
            <a:r>
              <a:rPr lang="en-ZA" dirty="0" smtClean="0"/>
              <a:t> – </a:t>
            </a:r>
            <a:r>
              <a:rPr lang="en-ZA" dirty="0" err="1" smtClean="0"/>
              <a:t>daar</a:t>
            </a:r>
            <a:r>
              <a:rPr lang="en-ZA" dirty="0" smtClean="0"/>
              <a:t> was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geen</a:t>
            </a:r>
            <a:r>
              <a:rPr lang="en-ZA" dirty="0" smtClean="0"/>
              <a:t> </a:t>
            </a:r>
            <a:r>
              <a:rPr lang="en-ZA" dirty="0" err="1" smtClean="0"/>
              <a:t>plek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in die </a:t>
            </a:r>
            <a:r>
              <a:rPr lang="en-ZA" dirty="0" err="1" smtClean="0"/>
              <a:t>Herberg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212064"/>
            <a:ext cx="2274277" cy="24752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Herbergier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7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83492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3198" y="1958022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In </a:t>
            </a: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bekende</a:t>
            </a:r>
            <a:r>
              <a:rPr lang="en-ZA" dirty="0" smtClean="0"/>
              <a:t> </a:t>
            </a:r>
            <a:r>
              <a:rPr lang="en-ZA" dirty="0" err="1" smtClean="0"/>
              <a:t>verhaal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lees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van ‘n </a:t>
            </a:r>
            <a:r>
              <a:rPr lang="en-ZA" dirty="0" err="1" smtClean="0"/>
              <a:t>skinker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‘n </a:t>
            </a:r>
            <a:r>
              <a:rPr lang="en-ZA" dirty="0" err="1" smtClean="0"/>
              <a:t>bakker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2.   Wat het met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gebeur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3.   Genesis 40 mag </a:t>
            </a:r>
            <a:r>
              <a:rPr lang="en-ZA" dirty="0" err="1" smtClean="0"/>
              <a:t>dalk</a:t>
            </a:r>
            <a:r>
              <a:rPr lang="en-ZA" dirty="0" smtClean="0"/>
              <a:t> help.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065" y="220993"/>
            <a:ext cx="2140530" cy="208610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Skinker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en</a:t>
            </a:r>
            <a:r>
              <a:rPr lang="en-ZA" sz="6000" b="1" dirty="0" smtClean="0"/>
              <a:t> Bakker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8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66510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887683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Waar</a:t>
            </a:r>
            <a:r>
              <a:rPr lang="en-ZA" dirty="0" smtClean="0"/>
              <a:t> Josef in die </a:t>
            </a:r>
            <a:r>
              <a:rPr lang="en-ZA" dirty="0" err="1" smtClean="0"/>
              <a:t>tronk</a:t>
            </a:r>
            <a:r>
              <a:rPr lang="en-ZA" dirty="0" smtClean="0"/>
              <a:t> was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Die </a:t>
            </a:r>
            <a:r>
              <a:rPr lang="en-ZA" dirty="0" err="1" smtClean="0"/>
              <a:t>skinker</a:t>
            </a:r>
            <a:r>
              <a:rPr lang="en-ZA" dirty="0" smtClean="0"/>
              <a:t> het </a:t>
            </a:r>
            <a:r>
              <a:rPr lang="en-ZA" dirty="0" err="1" smtClean="0"/>
              <a:t>weer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die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gaan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werk</a:t>
            </a:r>
            <a:r>
              <a:rPr lang="en-ZA" dirty="0" smtClean="0"/>
              <a:t>, die </a:t>
            </a:r>
            <a:r>
              <a:rPr lang="en-ZA" dirty="0" err="1" smtClean="0"/>
              <a:t>bakker</a:t>
            </a:r>
            <a:r>
              <a:rPr lang="en-ZA" dirty="0" smtClean="0"/>
              <a:t> is </a:t>
            </a:r>
            <a:r>
              <a:rPr lang="en-ZA" dirty="0" err="1" smtClean="0"/>
              <a:t>opgehang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Skinker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en</a:t>
            </a:r>
            <a:r>
              <a:rPr lang="en-ZA" sz="6000" b="1" dirty="0" smtClean="0"/>
              <a:t> Bakker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065" y="220993"/>
            <a:ext cx="2140530" cy="20861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8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18063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210697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Die </a:t>
            </a:r>
            <a:r>
              <a:rPr lang="en-ZA" dirty="0" err="1" smtClean="0"/>
              <a:t>Bybelboeke</a:t>
            </a:r>
            <a:r>
              <a:rPr lang="en-ZA" dirty="0" smtClean="0"/>
              <a:t> is in </a:t>
            </a:r>
            <a:r>
              <a:rPr lang="en-ZA" dirty="0" err="1" smtClean="0"/>
              <a:t>kategorieë</a:t>
            </a:r>
            <a:r>
              <a:rPr lang="en-ZA" dirty="0" smtClean="0"/>
              <a:t> </a:t>
            </a:r>
            <a:r>
              <a:rPr lang="en-ZA" dirty="0" err="1" smtClean="0"/>
              <a:t>verdeel</a:t>
            </a:r>
            <a:r>
              <a:rPr lang="en-ZA" dirty="0" smtClean="0"/>
              <a:t> om die </a:t>
            </a:r>
            <a:r>
              <a:rPr lang="en-ZA" dirty="0" err="1" smtClean="0"/>
              <a:t>gebruik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 err="1" smtClean="0"/>
              <a:t>daarvan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makliker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maak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Die </a:t>
            </a:r>
            <a:r>
              <a:rPr lang="en-ZA" dirty="0" err="1" smtClean="0"/>
              <a:t>derde</a:t>
            </a:r>
            <a:r>
              <a:rPr lang="en-ZA" dirty="0" smtClean="0"/>
              <a:t> </a:t>
            </a:r>
            <a:r>
              <a:rPr lang="en-ZA" dirty="0" err="1" smtClean="0"/>
              <a:t>groep</a:t>
            </a:r>
            <a:r>
              <a:rPr lang="en-ZA" dirty="0" smtClean="0"/>
              <a:t> word die </a:t>
            </a:r>
            <a:r>
              <a:rPr lang="en-ZA" dirty="0" err="1" smtClean="0"/>
              <a:t>Gedigte</a:t>
            </a:r>
            <a:r>
              <a:rPr lang="en-ZA" dirty="0" smtClean="0"/>
              <a:t> </a:t>
            </a:r>
            <a:r>
              <a:rPr lang="en-ZA" dirty="0" err="1" smtClean="0"/>
              <a:t>boeke</a:t>
            </a:r>
            <a:r>
              <a:rPr lang="en-ZA" dirty="0" smtClean="0"/>
              <a:t> </a:t>
            </a:r>
            <a:r>
              <a:rPr lang="en-ZA" dirty="0" err="1" smtClean="0"/>
              <a:t>genoem</a:t>
            </a:r>
            <a:r>
              <a:rPr lang="en-ZA" dirty="0" smtClean="0"/>
              <a:t>,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daar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is 5 </a:t>
            </a:r>
            <a:r>
              <a:rPr lang="en-ZA" dirty="0" err="1" smtClean="0"/>
              <a:t>Boeke</a:t>
            </a:r>
            <a:r>
              <a:rPr lang="en-ZA" dirty="0" smtClean="0"/>
              <a:t> in </a:t>
            </a:r>
            <a:r>
              <a:rPr lang="en-ZA" dirty="0" err="1" smtClean="0"/>
              <a:t>hierdie</a:t>
            </a:r>
            <a:r>
              <a:rPr lang="en-ZA" dirty="0" smtClean="0"/>
              <a:t> </a:t>
            </a:r>
            <a:r>
              <a:rPr lang="en-ZA" dirty="0" err="1" smtClean="0"/>
              <a:t>groep</a:t>
            </a:r>
            <a:r>
              <a:rPr lang="en-ZA" dirty="0" smtClean="0"/>
              <a:t>. </a:t>
            </a:r>
            <a:r>
              <a:rPr lang="en-ZA" dirty="0" err="1" smtClean="0"/>
              <a:t>Noem</a:t>
            </a:r>
            <a:r>
              <a:rPr lang="en-ZA" dirty="0" smtClean="0"/>
              <a:t> die 5 </a:t>
            </a:r>
            <a:r>
              <a:rPr lang="en-ZA" dirty="0" err="1" smtClean="0"/>
              <a:t>Boeke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r>
              <a:rPr lang="en-ZA" dirty="0" smtClean="0"/>
              <a:t>2.   Wat </a:t>
            </a:r>
            <a:r>
              <a:rPr lang="en-ZA" dirty="0" err="1" smtClean="0"/>
              <a:t>noem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iemand</a:t>
            </a:r>
            <a:r>
              <a:rPr lang="en-ZA" dirty="0" smtClean="0"/>
              <a:t> wat </a:t>
            </a:r>
            <a:r>
              <a:rPr lang="en-ZA" dirty="0" err="1" smtClean="0"/>
              <a:t>gedigte</a:t>
            </a:r>
            <a:r>
              <a:rPr lang="en-ZA" dirty="0" smtClean="0"/>
              <a:t> </a:t>
            </a:r>
            <a:r>
              <a:rPr lang="en-ZA" dirty="0" err="1" smtClean="0"/>
              <a:t>skryf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3.   </a:t>
            </a:r>
            <a:r>
              <a:rPr lang="en-ZA" dirty="0" err="1" smtClean="0"/>
              <a:t>Wie</a:t>
            </a:r>
            <a:r>
              <a:rPr lang="en-ZA" dirty="0" smtClean="0"/>
              <a:t> is die </a:t>
            </a:r>
            <a:r>
              <a:rPr lang="en-ZA" dirty="0" err="1" smtClean="0"/>
              <a:t>bekendste</a:t>
            </a:r>
            <a:r>
              <a:rPr lang="en-ZA" dirty="0" smtClean="0"/>
              <a:t> </a:t>
            </a:r>
            <a:r>
              <a:rPr lang="en-ZA" dirty="0" err="1" smtClean="0"/>
              <a:t>persoon</a:t>
            </a:r>
            <a:r>
              <a:rPr lang="en-ZA" dirty="0" smtClean="0"/>
              <a:t> wat </a:t>
            </a:r>
            <a:r>
              <a:rPr lang="en-ZA" dirty="0" err="1" smtClean="0"/>
              <a:t>gedigte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geskryf</a:t>
            </a:r>
            <a:r>
              <a:rPr lang="en-ZA" dirty="0" smtClean="0"/>
              <a:t> het?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723" y="168963"/>
            <a:ext cx="2028075" cy="193731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Digter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9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34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764695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Job, Psalms; </a:t>
            </a:r>
            <a:r>
              <a:rPr lang="en-ZA" dirty="0" err="1" smtClean="0"/>
              <a:t>Spreuke</a:t>
            </a:r>
            <a:r>
              <a:rPr lang="en-ZA" dirty="0" smtClean="0"/>
              <a:t>, </a:t>
            </a:r>
            <a:r>
              <a:rPr lang="en-ZA" dirty="0" err="1" smtClean="0"/>
              <a:t>Prediker</a:t>
            </a:r>
            <a:r>
              <a:rPr lang="en-ZA" dirty="0" smtClean="0"/>
              <a:t>,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Hooglied</a:t>
            </a:r>
            <a:r>
              <a:rPr lang="en-ZA" dirty="0" smtClean="0"/>
              <a:t> van </a:t>
            </a:r>
            <a:r>
              <a:rPr lang="en-ZA" dirty="0" err="1" smtClean="0"/>
              <a:t>Salomo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2.  ‘n </a:t>
            </a:r>
            <a:r>
              <a:rPr lang="en-ZA" dirty="0" err="1" smtClean="0"/>
              <a:t>Digter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3. 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Dawid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Digter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723" y="168963"/>
            <a:ext cx="2028075" cy="19373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/>
              <a:t>9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514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130" y="220239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ZA" dirty="0" err="1" smtClean="0"/>
              <a:t>Ons</a:t>
            </a:r>
            <a:r>
              <a:rPr lang="en-ZA" dirty="0" smtClean="0"/>
              <a:t> lees in </a:t>
            </a:r>
            <a:r>
              <a:rPr lang="en-ZA" dirty="0" err="1" smtClean="0"/>
              <a:t>Kolossense</a:t>
            </a:r>
            <a:r>
              <a:rPr lang="en-ZA" dirty="0" smtClean="0"/>
              <a:t> 4:14 van ‘n </a:t>
            </a:r>
            <a:r>
              <a:rPr lang="en-ZA" dirty="0" err="1" smtClean="0"/>
              <a:t>Dokter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Wie</a:t>
            </a:r>
            <a:r>
              <a:rPr lang="en-ZA" dirty="0" smtClean="0"/>
              <a:t> was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Wat </a:t>
            </a:r>
            <a:r>
              <a:rPr lang="en-ZA" dirty="0" err="1" smtClean="0"/>
              <a:t>sê</a:t>
            </a:r>
            <a:r>
              <a:rPr lang="en-ZA" dirty="0" smtClean="0"/>
              <a:t> Jesus </a:t>
            </a:r>
            <a:r>
              <a:rPr lang="en-ZA" dirty="0" err="1" smtClean="0"/>
              <a:t>oor</a:t>
            </a:r>
            <a:r>
              <a:rPr lang="en-ZA" dirty="0" smtClean="0"/>
              <a:t> ‘n </a:t>
            </a:r>
            <a:r>
              <a:rPr lang="en-ZA" dirty="0" err="1" smtClean="0"/>
              <a:t>Dokter</a:t>
            </a:r>
            <a:r>
              <a:rPr lang="en-ZA" dirty="0" smtClean="0"/>
              <a:t> in </a:t>
            </a:r>
            <a:r>
              <a:rPr lang="en-ZA" dirty="0" err="1" smtClean="0"/>
              <a:t>Matteus</a:t>
            </a:r>
            <a:r>
              <a:rPr lang="en-ZA" dirty="0" smtClean="0"/>
              <a:t> 9:12?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038" y="196313"/>
            <a:ext cx="2092756" cy="267349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Dokter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10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65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982049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Lukas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Dat</a:t>
            </a:r>
            <a:r>
              <a:rPr lang="en-ZA" dirty="0" smtClean="0"/>
              <a:t> die wat </a:t>
            </a:r>
            <a:r>
              <a:rPr lang="en-ZA" dirty="0" err="1" smtClean="0"/>
              <a:t>gesond</a:t>
            </a:r>
            <a:r>
              <a:rPr lang="en-ZA" dirty="0" smtClean="0"/>
              <a:t> is </a:t>
            </a:r>
            <a:r>
              <a:rPr lang="en-ZA" dirty="0" err="1" smtClean="0"/>
              <a:t>nie</a:t>
            </a:r>
            <a:r>
              <a:rPr lang="en-ZA" dirty="0" smtClean="0"/>
              <a:t> ‘n </a:t>
            </a:r>
            <a:r>
              <a:rPr lang="en-ZA" dirty="0" err="1" smtClean="0"/>
              <a:t>dokter</a:t>
            </a:r>
            <a:r>
              <a:rPr lang="en-ZA" dirty="0" smtClean="0"/>
              <a:t> </a:t>
            </a:r>
            <a:r>
              <a:rPr lang="en-ZA" dirty="0" err="1" smtClean="0"/>
              <a:t>nodig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het </a:t>
            </a:r>
            <a:r>
              <a:rPr lang="en-ZA" dirty="0" err="1" smtClean="0"/>
              <a:t>nie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Dokter</a:t>
            </a:r>
            <a:endParaRPr lang="en-ZA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038" y="196313"/>
            <a:ext cx="2092756" cy="26734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10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5417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958927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Ons</a:t>
            </a:r>
            <a:r>
              <a:rPr lang="en-ZA" dirty="0" smtClean="0"/>
              <a:t> lees </a:t>
            </a:r>
            <a:r>
              <a:rPr lang="en-ZA" dirty="0" err="1" smtClean="0"/>
              <a:t>heelwat</a:t>
            </a:r>
            <a:r>
              <a:rPr lang="en-ZA" dirty="0" smtClean="0"/>
              <a:t> in die </a:t>
            </a:r>
            <a:r>
              <a:rPr lang="en-ZA" dirty="0" err="1" smtClean="0"/>
              <a:t>Nuwe</a:t>
            </a:r>
            <a:r>
              <a:rPr lang="en-ZA" dirty="0" smtClean="0"/>
              <a:t> Testament van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Tollenaars</a:t>
            </a:r>
            <a:r>
              <a:rPr lang="en-ZA" dirty="0" smtClean="0"/>
              <a:t> – wat </a:t>
            </a:r>
            <a:r>
              <a:rPr lang="en-ZA" dirty="0" err="1" smtClean="0"/>
              <a:t>sal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vandag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 smtClean="0"/>
              <a:t>?</a:t>
            </a:r>
          </a:p>
          <a:p>
            <a:pPr marL="514350" indent="-514350">
              <a:buAutoNum type="arabicPeriod" startAt="2"/>
            </a:pPr>
            <a:r>
              <a:rPr lang="en-ZA" dirty="0" smtClean="0"/>
              <a:t>In Lukas 19:1-10 lees </a:t>
            </a:r>
            <a:r>
              <a:rPr lang="en-ZA" dirty="0" err="1" smtClean="0"/>
              <a:t>ons</a:t>
            </a:r>
            <a:r>
              <a:rPr lang="en-ZA" dirty="0" smtClean="0"/>
              <a:t> van ‘n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bekende</a:t>
            </a:r>
            <a:r>
              <a:rPr lang="en-ZA" dirty="0" smtClean="0"/>
              <a:t> </a:t>
            </a:r>
            <a:r>
              <a:rPr lang="en-ZA" dirty="0" err="1" smtClean="0"/>
              <a:t>Tollenaar</a:t>
            </a:r>
            <a:endParaRPr lang="en-ZA" dirty="0" smtClean="0"/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wie</a:t>
            </a:r>
            <a:r>
              <a:rPr lang="en-ZA" dirty="0" smtClean="0"/>
              <a:t> was </a:t>
            </a:r>
            <a:r>
              <a:rPr lang="en-ZA" dirty="0" err="1" smtClean="0"/>
              <a:t>hy</a:t>
            </a:r>
            <a:r>
              <a:rPr lang="en-ZA" dirty="0" smtClean="0"/>
              <a:t> 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514350" indent="-514350">
              <a:buAutoNum type="arabicPeriod" startAt="3"/>
            </a:pPr>
            <a:r>
              <a:rPr lang="en-ZA" dirty="0"/>
              <a:t>W</a:t>
            </a:r>
            <a:r>
              <a:rPr lang="en-ZA" dirty="0" smtClean="0"/>
              <a:t>at </a:t>
            </a:r>
            <a:r>
              <a:rPr lang="en-ZA" dirty="0" err="1" smtClean="0"/>
              <a:t>sê</a:t>
            </a:r>
            <a:r>
              <a:rPr lang="en-ZA" dirty="0" smtClean="0"/>
              <a:t> Jesus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oor</a:t>
            </a:r>
            <a:r>
              <a:rPr lang="en-ZA" dirty="0" smtClean="0"/>
              <a:t> </a:t>
            </a:r>
            <a:r>
              <a:rPr lang="en-ZA" dirty="0" err="1" smtClean="0"/>
              <a:t>belasing</a:t>
            </a:r>
            <a:r>
              <a:rPr lang="en-ZA" dirty="0" smtClean="0"/>
              <a:t> </a:t>
            </a:r>
            <a:r>
              <a:rPr lang="en-ZA" dirty="0" err="1" smtClean="0"/>
              <a:t>betaal</a:t>
            </a:r>
            <a:r>
              <a:rPr lang="en-ZA" dirty="0" smtClean="0"/>
              <a:t> in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Lukas 20:22-25?</a:t>
            </a:r>
          </a:p>
          <a:p>
            <a:endParaRPr lang="en-ZA" dirty="0" smtClean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861" y="145005"/>
            <a:ext cx="2340257" cy="228247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Tollenaar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11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19212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2057637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SARS</a:t>
            </a:r>
          </a:p>
          <a:p>
            <a:pPr marL="0" indent="0">
              <a:buNone/>
            </a:pPr>
            <a:r>
              <a:rPr lang="en-ZA" dirty="0" smtClean="0"/>
              <a:t>2.   </a:t>
            </a:r>
            <a:r>
              <a:rPr lang="en-ZA" dirty="0" err="1" smtClean="0"/>
              <a:t>Saggeus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3. 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moet</a:t>
            </a:r>
            <a:r>
              <a:rPr lang="en-ZA" dirty="0" smtClean="0"/>
              <a:t> </a:t>
            </a:r>
            <a:r>
              <a:rPr lang="en-ZA" dirty="0" err="1" smtClean="0"/>
              <a:t>belasting</a:t>
            </a:r>
            <a:r>
              <a:rPr lang="en-ZA" dirty="0" smtClean="0"/>
              <a:t> </a:t>
            </a:r>
            <a:r>
              <a:rPr lang="en-ZA" dirty="0" err="1" smtClean="0"/>
              <a:t>betaal</a:t>
            </a:r>
            <a:r>
              <a:rPr lang="en-ZA" dirty="0" smtClean="0"/>
              <a:t>, maar </a:t>
            </a:r>
            <a:r>
              <a:rPr lang="en-ZA" dirty="0" err="1" smtClean="0"/>
              <a:t>ook</a:t>
            </a:r>
            <a:r>
              <a:rPr lang="en-ZA" dirty="0" smtClean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God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gee wat </a:t>
            </a:r>
            <a:r>
              <a:rPr lang="en-ZA" dirty="0" err="1" smtClean="0"/>
              <a:t>aan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behoort</a:t>
            </a:r>
            <a:r>
              <a:rPr lang="en-ZA" dirty="0" smtClean="0"/>
              <a:t>.</a:t>
            </a:r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Tollenaar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861" y="145005"/>
            <a:ext cx="2340257" cy="22824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11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9433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895099"/>
            <a:ext cx="10515600" cy="4351338"/>
          </a:xfrm>
        </p:spPr>
        <p:txBody>
          <a:bodyPr>
            <a:normAutofit lnSpcReduction="10000"/>
          </a:bodyPr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Ons</a:t>
            </a:r>
            <a:r>
              <a:rPr lang="en-ZA" dirty="0" smtClean="0"/>
              <a:t> lees twee </a:t>
            </a:r>
            <a:r>
              <a:rPr lang="en-ZA" dirty="0" err="1" smtClean="0"/>
              <a:t>keer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van “</a:t>
            </a:r>
            <a:r>
              <a:rPr lang="en-ZA" dirty="0" err="1" smtClean="0"/>
              <a:t>Verkenners</a:t>
            </a:r>
            <a:r>
              <a:rPr lang="en-ZA" dirty="0" smtClean="0"/>
              <a:t>”,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wat </a:t>
            </a:r>
            <a:r>
              <a:rPr lang="en-ZA" dirty="0" err="1" smtClean="0"/>
              <a:t>sal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vandag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/>
              <a:t>?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2.   Die 1ste </a:t>
            </a:r>
            <a:r>
              <a:rPr lang="en-ZA" dirty="0" err="1" smtClean="0"/>
              <a:t>groep</a:t>
            </a:r>
            <a:r>
              <a:rPr lang="en-ZA" dirty="0" smtClean="0"/>
              <a:t> </a:t>
            </a:r>
            <a:r>
              <a:rPr lang="en-ZA" dirty="0" err="1" smtClean="0"/>
              <a:t>verkenners</a:t>
            </a:r>
            <a:r>
              <a:rPr lang="en-ZA" dirty="0" smtClean="0"/>
              <a:t> was </a:t>
            </a:r>
            <a:r>
              <a:rPr lang="en-ZA" dirty="0" err="1" smtClean="0"/>
              <a:t>tydens</a:t>
            </a:r>
            <a:r>
              <a:rPr lang="en-ZA" dirty="0" smtClean="0"/>
              <a:t> Moses se </a:t>
            </a:r>
            <a:r>
              <a:rPr lang="en-ZA" dirty="0" err="1" smtClean="0"/>
              <a:t>tyd</a:t>
            </a:r>
            <a:r>
              <a:rPr lang="en-ZA" dirty="0" smtClean="0"/>
              <a:t>,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hoeveel</a:t>
            </a:r>
            <a:r>
              <a:rPr lang="en-ZA" dirty="0" smtClean="0"/>
              <a:t> </a:t>
            </a:r>
            <a:r>
              <a:rPr lang="en-ZA" dirty="0" err="1" smtClean="0"/>
              <a:t>stuur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3.   </a:t>
            </a:r>
            <a:r>
              <a:rPr lang="en-ZA" dirty="0" err="1" smtClean="0"/>
              <a:t>Wie</a:t>
            </a:r>
            <a:r>
              <a:rPr lang="en-ZA" dirty="0" smtClean="0"/>
              <a:t> was </a:t>
            </a:r>
            <a:r>
              <a:rPr lang="en-ZA" dirty="0" err="1" smtClean="0"/>
              <a:t>deel</a:t>
            </a:r>
            <a:r>
              <a:rPr lang="en-ZA" dirty="0" smtClean="0"/>
              <a:t> van </a:t>
            </a:r>
            <a:r>
              <a:rPr lang="en-ZA" dirty="0" err="1" smtClean="0"/>
              <a:t>hierdie</a:t>
            </a:r>
            <a:r>
              <a:rPr lang="en-ZA" dirty="0" smtClean="0"/>
              <a:t> </a:t>
            </a:r>
            <a:r>
              <a:rPr lang="en-ZA" dirty="0" err="1" smtClean="0"/>
              <a:t>groep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4.   Wat </a:t>
            </a:r>
            <a:r>
              <a:rPr lang="en-ZA" dirty="0" err="1" smtClean="0"/>
              <a:t>kom</a:t>
            </a:r>
            <a:r>
              <a:rPr lang="en-ZA" dirty="0" smtClean="0"/>
              <a:t>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oor</a:t>
            </a:r>
            <a:r>
              <a:rPr lang="en-ZA" dirty="0" smtClean="0"/>
              <a:t> die land?</a:t>
            </a:r>
          </a:p>
          <a:p>
            <a:pPr marL="0" indent="0">
              <a:buNone/>
            </a:pPr>
            <a:r>
              <a:rPr lang="en-ZA" dirty="0" smtClean="0"/>
              <a:t>5.   Wat </a:t>
            </a:r>
            <a:r>
              <a:rPr lang="en-ZA" dirty="0" err="1" smtClean="0"/>
              <a:t>gebeur</a:t>
            </a:r>
            <a:r>
              <a:rPr lang="en-ZA" dirty="0" smtClean="0"/>
              <a:t> met </a:t>
            </a:r>
            <a:r>
              <a:rPr lang="en-ZA" dirty="0" err="1" smtClean="0"/>
              <a:t>hulle</a:t>
            </a:r>
            <a:r>
              <a:rPr lang="en-ZA" dirty="0" smtClean="0"/>
              <a:t>? </a:t>
            </a:r>
          </a:p>
          <a:p>
            <a:pPr marL="0" indent="0">
              <a:buNone/>
            </a:pPr>
            <a:r>
              <a:rPr lang="en-ZA" dirty="0" smtClean="0"/>
              <a:t>6.   </a:t>
            </a:r>
            <a:r>
              <a:rPr lang="en-ZA" dirty="0" err="1" smtClean="0"/>
              <a:t>Numer</a:t>
            </a:r>
            <a:r>
              <a:rPr lang="en-ZA" dirty="0" smtClean="0"/>
              <a:t> 13-14 mag help.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57" y="204716"/>
            <a:ext cx="1919025" cy="199283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Spioene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68673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2120" y="219755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Spioene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12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Josua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Kaleb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10 van die </a:t>
            </a:r>
            <a:r>
              <a:rPr lang="en-ZA" dirty="0" err="1" smtClean="0"/>
              <a:t>manne</a:t>
            </a:r>
            <a:r>
              <a:rPr lang="en-ZA" dirty="0" smtClean="0"/>
              <a:t>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dit</a:t>
            </a:r>
            <a:r>
              <a:rPr lang="en-ZA" dirty="0" smtClean="0"/>
              <a:t> </a:t>
            </a:r>
            <a:r>
              <a:rPr lang="en-ZA" dirty="0" err="1" smtClean="0"/>
              <a:t>gaan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moeilik</a:t>
            </a:r>
            <a:r>
              <a:rPr lang="en-ZA" dirty="0" smtClean="0"/>
              <a:t> wees,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moenie</a:t>
            </a:r>
            <a:r>
              <a:rPr lang="en-ZA" dirty="0" smtClean="0"/>
              <a:t> die land in </a:t>
            </a:r>
            <a:r>
              <a:rPr lang="en-ZA" dirty="0" err="1" smtClean="0"/>
              <a:t>besit</a:t>
            </a:r>
            <a:r>
              <a:rPr lang="en-ZA" dirty="0" smtClean="0"/>
              <a:t> neem </a:t>
            </a:r>
            <a:r>
              <a:rPr lang="en-ZA" dirty="0" err="1" smtClean="0"/>
              <a:t>nie</a:t>
            </a:r>
            <a:r>
              <a:rPr lang="en-ZA" dirty="0" smtClean="0"/>
              <a:t>,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net </a:t>
            </a:r>
            <a:r>
              <a:rPr lang="en-ZA" dirty="0" err="1" smtClean="0"/>
              <a:t>Josua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Kaleb het </a:t>
            </a:r>
            <a:r>
              <a:rPr lang="en-ZA" dirty="0" err="1" smtClean="0"/>
              <a:t>gesê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moet</a:t>
            </a:r>
            <a:r>
              <a:rPr lang="en-ZA" dirty="0" smtClean="0"/>
              <a:t> </a:t>
            </a:r>
            <a:r>
              <a:rPr lang="en-ZA" dirty="0" err="1" smtClean="0"/>
              <a:t>optrek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en</a:t>
            </a:r>
            <a:r>
              <a:rPr lang="en-ZA" dirty="0" smtClean="0"/>
              <a:t> die land in </a:t>
            </a:r>
            <a:r>
              <a:rPr lang="en-ZA" dirty="0" err="1" smtClean="0"/>
              <a:t>besit</a:t>
            </a:r>
            <a:r>
              <a:rPr lang="en-ZA" dirty="0" smtClean="0"/>
              <a:t> </a:t>
            </a:r>
            <a:r>
              <a:rPr lang="en-ZA" dirty="0" err="1" smtClean="0"/>
              <a:t>moet</a:t>
            </a:r>
            <a:r>
              <a:rPr lang="en-ZA" dirty="0" smtClean="0"/>
              <a:t> neem.</a:t>
            </a:r>
          </a:p>
          <a:p>
            <a:pPr marL="514350" indent="-514350">
              <a:buAutoNum type="arabicPeriod" startAt="5"/>
            </a:pPr>
            <a:r>
              <a:rPr lang="en-ZA" dirty="0" smtClean="0"/>
              <a:t>God het al die </a:t>
            </a:r>
            <a:r>
              <a:rPr lang="en-ZA" dirty="0" err="1" smtClean="0"/>
              <a:t>negatiewe</a:t>
            </a:r>
            <a:r>
              <a:rPr lang="en-ZA" dirty="0" smtClean="0"/>
              <a:t> </a:t>
            </a:r>
            <a:r>
              <a:rPr lang="en-ZA" dirty="0" err="1" smtClean="0"/>
              <a:t>manne</a:t>
            </a:r>
            <a:r>
              <a:rPr lang="en-ZA" dirty="0" smtClean="0"/>
              <a:t>, wat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vertrou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het </a:t>
            </a:r>
            <a:r>
              <a:rPr lang="en-ZA" dirty="0" err="1" smtClean="0"/>
              <a:t>nie</a:t>
            </a:r>
            <a:r>
              <a:rPr lang="en-ZA" dirty="0" smtClean="0"/>
              <a:t>, </a:t>
            </a:r>
            <a:r>
              <a:rPr lang="en-ZA" dirty="0" err="1" smtClean="0"/>
              <a:t>doodgemaak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die </a:t>
            </a:r>
            <a:r>
              <a:rPr lang="en-ZA" dirty="0" err="1" smtClean="0"/>
              <a:t>Israeliete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40 </a:t>
            </a:r>
            <a:r>
              <a:rPr lang="en-ZA" dirty="0" err="1" smtClean="0"/>
              <a:t>jaar</a:t>
            </a:r>
            <a:r>
              <a:rPr lang="en-ZA" dirty="0" smtClean="0"/>
              <a:t> </a:t>
            </a:r>
            <a:r>
              <a:rPr lang="en-ZA" dirty="0" err="1" smtClean="0"/>
              <a:t>deur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die </a:t>
            </a:r>
            <a:r>
              <a:rPr lang="en-ZA" dirty="0" err="1" smtClean="0"/>
              <a:t>woestyn</a:t>
            </a:r>
            <a:r>
              <a:rPr lang="en-ZA" dirty="0" smtClean="0"/>
              <a:t> </a:t>
            </a:r>
            <a:r>
              <a:rPr lang="en-ZA" dirty="0" err="1" smtClean="0"/>
              <a:t>laat</a:t>
            </a:r>
            <a:r>
              <a:rPr lang="en-ZA" dirty="0" smtClean="0"/>
              <a:t> trek.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Spioene</a:t>
            </a:r>
            <a:endParaRPr lang="en-ZA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57" y="204716"/>
            <a:ext cx="1919025" cy="1992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8373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2011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Die 2de </a:t>
            </a:r>
            <a:r>
              <a:rPr lang="en-ZA" dirty="0" err="1" smtClean="0"/>
              <a:t>groep</a:t>
            </a:r>
            <a:r>
              <a:rPr lang="en-ZA" dirty="0" smtClean="0"/>
              <a:t> </a:t>
            </a:r>
            <a:r>
              <a:rPr lang="en-ZA" dirty="0" err="1" smtClean="0"/>
              <a:t>verkenners</a:t>
            </a:r>
            <a:r>
              <a:rPr lang="en-ZA" dirty="0" smtClean="0"/>
              <a:t> was in </a:t>
            </a:r>
            <a:r>
              <a:rPr lang="en-ZA" dirty="0" err="1" smtClean="0"/>
              <a:t>Josua</a:t>
            </a:r>
            <a:r>
              <a:rPr lang="en-ZA" dirty="0" smtClean="0"/>
              <a:t> se </a:t>
            </a:r>
            <a:r>
              <a:rPr lang="en-ZA" dirty="0" err="1" smtClean="0"/>
              <a:t>tyd</a:t>
            </a:r>
            <a:r>
              <a:rPr lang="en-ZA" dirty="0" smtClean="0"/>
              <a:t>,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hoeveel</a:t>
            </a:r>
            <a:r>
              <a:rPr lang="en-ZA" dirty="0" smtClean="0"/>
              <a:t> </a:t>
            </a:r>
            <a:r>
              <a:rPr lang="en-ZA" dirty="0" err="1" smtClean="0"/>
              <a:t>stuur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r>
              <a:rPr lang="en-ZA" dirty="0" smtClean="0"/>
              <a:t>2.  Wat </a:t>
            </a:r>
            <a:r>
              <a:rPr lang="en-ZA" dirty="0" err="1" smtClean="0"/>
              <a:t>gebeur</a:t>
            </a:r>
            <a:r>
              <a:rPr lang="en-ZA" dirty="0" smtClean="0"/>
              <a:t> met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terwyl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in die land is?</a:t>
            </a:r>
          </a:p>
          <a:p>
            <a:pPr marL="0" indent="0">
              <a:buNone/>
            </a:pPr>
            <a:r>
              <a:rPr lang="en-ZA" dirty="0" smtClean="0"/>
              <a:t>3.  Wat </a:t>
            </a:r>
            <a:r>
              <a:rPr lang="en-ZA" dirty="0" err="1" smtClean="0"/>
              <a:t>kom</a:t>
            </a:r>
            <a:r>
              <a:rPr lang="en-ZA" dirty="0" smtClean="0"/>
              <a:t>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oor</a:t>
            </a:r>
            <a:r>
              <a:rPr lang="en-ZA" dirty="0" smtClean="0"/>
              <a:t> die land?</a:t>
            </a:r>
          </a:p>
          <a:p>
            <a:pPr marL="0" indent="0">
              <a:buNone/>
            </a:pPr>
            <a:r>
              <a:rPr lang="en-ZA" dirty="0" smtClean="0"/>
              <a:t>4.  </a:t>
            </a:r>
            <a:r>
              <a:rPr lang="en-ZA" dirty="0" err="1" smtClean="0"/>
              <a:t>Josua</a:t>
            </a:r>
            <a:r>
              <a:rPr lang="en-ZA" dirty="0" smtClean="0"/>
              <a:t> 2: 1-24 mag help.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Spioene</a:t>
            </a:r>
            <a:endParaRPr lang="en-ZA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57" y="204716"/>
            <a:ext cx="1919025" cy="1992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87149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648205"/>
            <a:ext cx="10515600" cy="4351338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Die </a:t>
            </a:r>
            <a:r>
              <a:rPr lang="en-ZA" dirty="0" err="1" smtClean="0"/>
              <a:t>koning</a:t>
            </a:r>
            <a:r>
              <a:rPr lang="en-ZA" dirty="0" smtClean="0"/>
              <a:t> het </a:t>
            </a:r>
            <a:r>
              <a:rPr lang="en-ZA" dirty="0" err="1" smtClean="0"/>
              <a:t>gehoor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  <a:r>
              <a:rPr lang="en-ZA" dirty="0" err="1" smtClean="0"/>
              <a:t>daar</a:t>
            </a:r>
            <a:r>
              <a:rPr lang="en-ZA" dirty="0" smtClean="0"/>
              <a:t> </a:t>
            </a:r>
            <a:r>
              <a:rPr lang="en-ZA" dirty="0" err="1" smtClean="0"/>
              <a:t>manne</a:t>
            </a:r>
            <a:r>
              <a:rPr lang="en-ZA" dirty="0" smtClean="0"/>
              <a:t> in die </a:t>
            </a:r>
            <a:r>
              <a:rPr lang="en-ZA" dirty="0" err="1" smtClean="0"/>
              <a:t>stad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was om </a:t>
            </a:r>
            <a:r>
              <a:rPr lang="en-ZA" dirty="0" err="1" smtClean="0"/>
              <a:t>dit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verken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toe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Ragab</a:t>
            </a:r>
            <a:r>
              <a:rPr lang="en-ZA" dirty="0" smtClean="0"/>
              <a:t>, wat die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manne</a:t>
            </a:r>
            <a:r>
              <a:rPr lang="en-ZA" dirty="0" smtClean="0"/>
              <a:t> </a:t>
            </a:r>
            <a:r>
              <a:rPr lang="en-ZA" dirty="0" err="1" smtClean="0"/>
              <a:t>weggesteek</a:t>
            </a:r>
            <a:r>
              <a:rPr lang="en-ZA" dirty="0" smtClean="0"/>
              <a:t> het, </a:t>
            </a:r>
            <a:r>
              <a:rPr lang="en-ZA" dirty="0" err="1" smtClean="0"/>
              <a:t>laat</a:t>
            </a:r>
            <a:r>
              <a:rPr lang="en-ZA" dirty="0" smtClean="0"/>
              <a:t> </a:t>
            </a:r>
            <a:r>
              <a:rPr lang="en-ZA" dirty="0" err="1" smtClean="0"/>
              <a:t>weet</a:t>
            </a:r>
            <a:r>
              <a:rPr lang="en-ZA" dirty="0" smtClean="0"/>
              <a:t> om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lewer</a:t>
            </a:r>
            <a:r>
              <a:rPr lang="en-ZA" dirty="0" smtClean="0"/>
              <a:t>.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Sy</a:t>
            </a:r>
            <a:r>
              <a:rPr lang="en-ZA" dirty="0" smtClean="0"/>
              <a:t> het </a:t>
            </a:r>
            <a:r>
              <a:rPr lang="en-ZA" dirty="0" err="1" smtClean="0"/>
              <a:t>hulle</a:t>
            </a:r>
            <a:r>
              <a:rPr lang="en-ZA" dirty="0" smtClean="0"/>
              <a:t> met ‘n </a:t>
            </a:r>
            <a:r>
              <a:rPr lang="en-ZA" dirty="0" err="1" smtClean="0"/>
              <a:t>tou</a:t>
            </a:r>
            <a:r>
              <a:rPr lang="en-ZA" dirty="0" smtClean="0"/>
              <a:t> </a:t>
            </a:r>
            <a:r>
              <a:rPr lang="en-ZA" dirty="0" err="1" smtClean="0"/>
              <a:t>deur</a:t>
            </a:r>
            <a:r>
              <a:rPr lang="en-ZA" dirty="0" smtClean="0"/>
              <a:t> die </a:t>
            </a:r>
            <a:r>
              <a:rPr lang="en-ZA" dirty="0" err="1" smtClean="0"/>
              <a:t>venster</a:t>
            </a:r>
            <a:r>
              <a:rPr lang="en-ZA" dirty="0" smtClean="0"/>
              <a:t> </a:t>
            </a:r>
            <a:r>
              <a:rPr lang="en-ZA" dirty="0" err="1" smtClean="0"/>
              <a:t>laat</a:t>
            </a:r>
            <a:r>
              <a:rPr lang="en-ZA" dirty="0" smtClean="0"/>
              <a:t> </a:t>
            </a:r>
            <a:r>
              <a:rPr lang="en-ZA" dirty="0" err="1" smtClean="0"/>
              <a:t>afsak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r>
              <a:rPr lang="en-ZA" dirty="0" smtClean="0"/>
              <a:t>3. </a:t>
            </a:r>
            <a:r>
              <a:rPr lang="en-ZA" dirty="0" err="1" smtClean="0"/>
              <a:t>Dat</a:t>
            </a:r>
            <a:r>
              <a:rPr lang="en-ZA" dirty="0" smtClean="0"/>
              <a:t> die Here die hele land in </a:t>
            </a:r>
            <a:r>
              <a:rPr lang="en-ZA" dirty="0" err="1" smtClean="0"/>
              <a:t>hulle</a:t>
            </a:r>
            <a:r>
              <a:rPr lang="en-ZA" dirty="0" smtClean="0"/>
              <a:t> mag </a:t>
            </a:r>
            <a:r>
              <a:rPr lang="en-ZA" dirty="0" err="1" smtClean="0"/>
              <a:t>oorgee</a:t>
            </a:r>
            <a:r>
              <a:rPr lang="en-ZA" dirty="0" smtClean="0"/>
              <a:t>,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die land </a:t>
            </a:r>
            <a:r>
              <a:rPr lang="en-ZA" dirty="0" err="1" smtClean="0"/>
              <a:t>bewe</a:t>
            </a:r>
            <a:r>
              <a:rPr lang="en-ZA" dirty="0" smtClean="0"/>
              <a:t> van </a:t>
            </a:r>
            <a:r>
              <a:rPr lang="en-ZA" dirty="0" err="1" smtClean="0"/>
              <a:t>vrees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Spioene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57" y="204716"/>
            <a:ext cx="1919025" cy="19928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12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4854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8875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Musiek</a:t>
            </a:r>
            <a:r>
              <a:rPr lang="en-ZA" dirty="0" smtClean="0"/>
              <a:t> was </a:t>
            </a:r>
            <a:r>
              <a:rPr lang="en-ZA" dirty="0" err="1" smtClean="0"/>
              <a:t>baie</a:t>
            </a:r>
            <a:r>
              <a:rPr lang="en-ZA" dirty="0" smtClean="0"/>
              <a:t> </a:t>
            </a:r>
            <a:r>
              <a:rPr lang="en-ZA" dirty="0" err="1" smtClean="0"/>
              <a:t>belangrik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se </a:t>
            </a:r>
            <a:r>
              <a:rPr lang="en-ZA" dirty="0" err="1" smtClean="0"/>
              <a:t>tyd</a:t>
            </a:r>
            <a:r>
              <a:rPr lang="en-ZA" dirty="0" smtClean="0"/>
              <a:t>,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noem</a:t>
            </a:r>
            <a:r>
              <a:rPr lang="en-ZA" dirty="0" smtClean="0"/>
              <a:t> ‘n </a:t>
            </a:r>
            <a:r>
              <a:rPr lang="en-ZA" dirty="0" err="1" smtClean="0"/>
              <a:t>paar</a:t>
            </a:r>
            <a:r>
              <a:rPr lang="en-ZA" dirty="0" smtClean="0"/>
              <a:t> </a:t>
            </a:r>
            <a:r>
              <a:rPr lang="en-ZA" dirty="0" err="1" smtClean="0"/>
              <a:t>musiek</a:t>
            </a:r>
            <a:r>
              <a:rPr lang="en-ZA" dirty="0" smtClean="0"/>
              <a:t> </a:t>
            </a:r>
            <a:r>
              <a:rPr lang="en-ZA" dirty="0" err="1" smtClean="0"/>
              <a:t>instrumente</a:t>
            </a:r>
            <a:r>
              <a:rPr lang="en-ZA" dirty="0" smtClean="0"/>
              <a:t> wat </a:t>
            </a:r>
            <a:r>
              <a:rPr lang="en-ZA" dirty="0" err="1" smtClean="0"/>
              <a:t>genoem</a:t>
            </a:r>
            <a:r>
              <a:rPr lang="en-ZA" dirty="0" smtClean="0"/>
              <a:t> word.</a:t>
            </a:r>
          </a:p>
          <a:p>
            <a:pPr marL="0" indent="0">
              <a:buNone/>
            </a:pPr>
            <a:r>
              <a:rPr lang="en-ZA" dirty="0" smtClean="0"/>
              <a:t>2.   </a:t>
            </a:r>
            <a:r>
              <a:rPr lang="en-ZA" dirty="0" err="1" smtClean="0"/>
              <a:t>Wie</a:t>
            </a:r>
            <a:r>
              <a:rPr lang="en-ZA" dirty="0" smtClean="0"/>
              <a:t> het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koning</a:t>
            </a:r>
            <a:r>
              <a:rPr lang="en-ZA" dirty="0" smtClean="0"/>
              <a:t> Saul harp </a:t>
            </a:r>
            <a:r>
              <a:rPr lang="en-ZA" dirty="0" err="1" smtClean="0"/>
              <a:t>gespeel</a:t>
            </a:r>
            <a:r>
              <a:rPr lang="en-ZA" dirty="0" smtClean="0"/>
              <a:t> </a:t>
            </a:r>
            <a:r>
              <a:rPr lang="en-ZA" dirty="0" err="1" smtClean="0"/>
              <a:t>wanneer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‘n </a:t>
            </a:r>
            <a:r>
              <a:rPr lang="en-ZA" dirty="0" err="1" smtClean="0"/>
              <a:t>bose</a:t>
            </a:r>
            <a:r>
              <a:rPr lang="en-ZA" dirty="0" smtClean="0"/>
              <a:t> gees </a:t>
            </a:r>
            <a:r>
              <a:rPr lang="en-ZA" dirty="0" err="1" smtClean="0"/>
              <a:t>oor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gekom</a:t>
            </a:r>
            <a:r>
              <a:rPr lang="en-ZA" dirty="0" smtClean="0"/>
              <a:t> het? (1 Samuel 16:23)</a:t>
            </a:r>
          </a:p>
          <a:p>
            <a:pPr marL="0" indent="0">
              <a:buNone/>
            </a:pPr>
            <a:r>
              <a:rPr lang="en-ZA" dirty="0" smtClean="0"/>
              <a:t>3.  </a:t>
            </a: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koning</a:t>
            </a:r>
            <a:r>
              <a:rPr lang="en-ZA" dirty="0" smtClean="0"/>
              <a:t> het die sangers </a:t>
            </a:r>
            <a:r>
              <a:rPr lang="en-ZA" dirty="0" err="1" smtClean="0"/>
              <a:t>voor</a:t>
            </a:r>
            <a:r>
              <a:rPr lang="en-ZA" dirty="0" smtClean="0"/>
              <a:t> die </a:t>
            </a:r>
            <a:r>
              <a:rPr lang="en-ZA" dirty="0" err="1" smtClean="0"/>
              <a:t>gewapende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manne</a:t>
            </a:r>
            <a:r>
              <a:rPr lang="en-ZA" dirty="0" smtClean="0"/>
              <a:t> </a:t>
            </a:r>
            <a:r>
              <a:rPr lang="en-ZA" dirty="0" err="1" smtClean="0"/>
              <a:t>tydens</a:t>
            </a:r>
            <a:r>
              <a:rPr lang="en-ZA" dirty="0" smtClean="0"/>
              <a:t> ‘n </a:t>
            </a:r>
            <a:r>
              <a:rPr lang="en-ZA" dirty="0" err="1" smtClean="0"/>
              <a:t>oorlog</a:t>
            </a:r>
            <a:r>
              <a:rPr lang="en-ZA" dirty="0" smtClean="0"/>
              <a:t> </a:t>
            </a:r>
            <a:r>
              <a:rPr lang="en-ZA" dirty="0" err="1" smtClean="0"/>
              <a:t>laat</a:t>
            </a:r>
            <a:r>
              <a:rPr lang="en-ZA" dirty="0" smtClean="0"/>
              <a:t> loop, </a:t>
            </a:r>
            <a:r>
              <a:rPr lang="en-ZA" dirty="0" err="1" smtClean="0"/>
              <a:t>en</a:t>
            </a:r>
            <a:r>
              <a:rPr lang="en-ZA" dirty="0" smtClean="0"/>
              <a:t> toe die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oorlog</a:t>
            </a:r>
            <a:r>
              <a:rPr lang="en-ZA" dirty="0" smtClean="0"/>
              <a:t> </a:t>
            </a:r>
            <a:r>
              <a:rPr lang="en-ZA" dirty="0" err="1" smtClean="0"/>
              <a:t>gewen</a:t>
            </a:r>
            <a:r>
              <a:rPr lang="en-ZA" dirty="0" smtClean="0"/>
              <a:t>? (2 </a:t>
            </a:r>
            <a:r>
              <a:rPr lang="en-ZA" dirty="0" err="1" smtClean="0"/>
              <a:t>Kronieke</a:t>
            </a:r>
            <a:r>
              <a:rPr lang="en-ZA" dirty="0" smtClean="0"/>
              <a:t> 20:21-22)</a:t>
            </a:r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49" y="133803"/>
            <a:ext cx="2082776" cy="211807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Musikante</a:t>
            </a:r>
            <a:endParaRPr lang="en-ZA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13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40522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880216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Harspelers</a:t>
            </a:r>
            <a:r>
              <a:rPr lang="en-ZA" dirty="0" smtClean="0"/>
              <a:t>, </a:t>
            </a:r>
            <a:r>
              <a:rPr lang="en-ZA" dirty="0" err="1" smtClean="0"/>
              <a:t>trompetblasers</a:t>
            </a:r>
            <a:r>
              <a:rPr lang="en-ZA" dirty="0" smtClean="0"/>
              <a:t>, </a:t>
            </a:r>
            <a:r>
              <a:rPr lang="en-ZA" dirty="0" err="1" smtClean="0"/>
              <a:t>fluit</a:t>
            </a:r>
            <a:r>
              <a:rPr lang="en-ZA" dirty="0" smtClean="0"/>
              <a:t>, </a:t>
            </a:r>
            <a:r>
              <a:rPr lang="en-ZA" dirty="0" err="1" smtClean="0"/>
              <a:t>simbale</a:t>
            </a:r>
            <a:r>
              <a:rPr lang="en-ZA" dirty="0" smtClean="0"/>
              <a:t>, </a:t>
            </a:r>
            <a:r>
              <a:rPr lang="en-ZA" dirty="0" err="1" smtClean="0"/>
              <a:t>tromme</a:t>
            </a:r>
            <a:r>
              <a:rPr lang="en-ZA" dirty="0"/>
              <a:t> </a:t>
            </a:r>
            <a:r>
              <a:rPr lang="en-ZA" dirty="0" err="1" smtClean="0"/>
              <a:t>ens.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2.   </a:t>
            </a:r>
            <a:r>
              <a:rPr lang="en-ZA" dirty="0" err="1" smtClean="0"/>
              <a:t>Dawid</a:t>
            </a: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3.  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Josafat</a:t>
            </a:r>
            <a:endParaRPr lang="en-Z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Musikante</a:t>
            </a:r>
            <a:endParaRPr lang="en-ZA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49" y="133803"/>
            <a:ext cx="2082776" cy="21180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13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278265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230647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ZA" dirty="0" err="1" smtClean="0"/>
              <a:t>Atlete</a:t>
            </a:r>
            <a:r>
              <a:rPr lang="en-ZA" dirty="0" smtClean="0"/>
              <a:t> word op ‘n </a:t>
            </a:r>
            <a:r>
              <a:rPr lang="en-ZA" dirty="0" err="1" smtClean="0"/>
              <a:t>paar</a:t>
            </a:r>
            <a:r>
              <a:rPr lang="en-ZA" dirty="0" smtClean="0"/>
              <a:t> </a:t>
            </a:r>
            <a:r>
              <a:rPr lang="en-ZA" dirty="0" err="1" smtClean="0"/>
              <a:t>plekke</a:t>
            </a:r>
            <a:r>
              <a:rPr lang="en-ZA" dirty="0" smtClean="0"/>
              <a:t> in die </a:t>
            </a:r>
            <a:r>
              <a:rPr lang="en-ZA" dirty="0" err="1" smtClean="0"/>
              <a:t>Bybel</a:t>
            </a:r>
            <a:r>
              <a:rPr lang="en-ZA" dirty="0" smtClean="0"/>
              <a:t> </a:t>
            </a:r>
            <a:r>
              <a:rPr lang="en-ZA" dirty="0" err="1" smtClean="0"/>
              <a:t>genoem</a:t>
            </a: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/>
          </a:p>
          <a:p>
            <a:pPr marL="514350" indent="-514350">
              <a:buAutoNum type="arabicPeriod"/>
            </a:pPr>
            <a:r>
              <a:rPr lang="en-ZA" dirty="0" smtClean="0"/>
              <a:t>Wat is die </a:t>
            </a:r>
            <a:r>
              <a:rPr lang="en-ZA" dirty="0" err="1" smtClean="0"/>
              <a:t>doel</a:t>
            </a:r>
            <a:r>
              <a:rPr lang="en-ZA" dirty="0" smtClean="0"/>
              <a:t> van ‘n </a:t>
            </a:r>
            <a:r>
              <a:rPr lang="en-ZA" dirty="0" err="1" smtClean="0"/>
              <a:t>atleet</a:t>
            </a:r>
            <a:r>
              <a:rPr lang="en-ZA" dirty="0" smtClean="0"/>
              <a:t> </a:t>
            </a:r>
            <a:r>
              <a:rPr lang="en-ZA" dirty="0" err="1" smtClean="0"/>
              <a:t>wanneer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hardloop</a:t>
            </a:r>
            <a:r>
              <a:rPr lang="en-ZA" dirty="0" smtClean="0"/>
              <a:t>?</a:t>
            </a:r>
          </a:p>
          <a:p>
            <a:pPr marL="514350" indent="-514350">
              <a:buAutoNum type="arabicPeriod"/>
            </a:pPr>
            <a:r>
              <a:rPr lang="en-ZA" dirty="0" smtClean="0"/>
              <a:t>Wat is </a:t>
            </a:r>
            <a:r>
              <a:rPr lang="en-ZA" dirty="0" err="1" smtClean="0"/>
              <a:t>ons</a:t>
            </a:r>
            <a:r>
              <a:rPr lang="en-ZA" dirty="0" smtClean="0"/>
              <a:t> as </a:t>
            </a:r>
            <a:r>
              <a:rPr lang="en-ZA" dirty="0" err="1" smtClean="0"/>
              <a:t>Christene</a:t>
            </a:r>
            <a:r>
              <a:rPr lang="en-ZA" dirty="0" smtClean="0"/>
              <a:t> se </a:t>
            </a:r>
            <a:r>
              <a:rPr lang="en-ZA" dirty="0" err="1" smtClean="0"/>
              <a:t>prys</a:t>
            </a:r>
            <a:r>
              <a:rPr lang="en-ZA" dirty="0" smtClean="0"/>
              <a:t> in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geloofwedloop</a:t>
            </a:r>
            <a:r>
              <a:rPr lang="en-ZA" dirty="0" smtClean="0"/>
              <a:t>?</a:t>
            </a:r>
          </a:p>
          <a:p>
            <a:pPr marL="514350" indent="-514350">
              <a:buAutoNum type="arabicPeriod"/>
            </a:pPr>
            <a:r>
              <a:rPr lang="en-ZA" dirty="0" smtClean="0"/>
              <a:t>Wat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Filippense</a:t>
            </a:r>
            <a:r>
              <a:rPr lang="en-ZA" dirty="0" smtClean="0"/>
              <a:t> 4:14 </a:t>
            </a:r>
            <a:r>
              <a:rPr lang="en-ZA" dirty="0" err="1" smtClean="0"/>
              <a:t>oor</a:t>
            </a:r>
            <a:r>
              <a:rPr lang="en-ZA" dirty="0" smtClean="0"/>
              <a:t> HOE </a:t>
            </a:r>
            <a:r>
              <a:rPr lang="en-ZA" dirty="0" err="1" smtClean="0"/>
              <a:t>ons</a:t>
            </a:r>
            <a:r>
              <a:rPr lang="en-ZA" dirty="0" smtClean="0"/>
              <a:t> die </a:t>
            </a:r>
            <a:r>
              <a:rPr lang="en-ZA" dirty="0" err="1" smtClean="0"/>
              <a:t>wedloop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</a:t>
            </a:r>
            <a:r>
              <a:rPr lang="en-ZA" dirty="0" err="1" smtClean="0"/>
              <a:t>moet</a:t>
            </a:r>
            <a:r>
              <a:rPr lang="en-ZA" dirty="0" smtClean="0"/>
              <a:t> </a:t>
            </a:r>
            <a:r>
              <a:rPr lang="en-ZA" dirty="0" err="1" smtClean="0"/>
              <a:t>hardloop</a:t>
            </a:r>
            <a:r>
              <a:rPr lang="en-ZA" dirty="0" smtClean="0"/>
              <a:t>?</a:t>
            </a:r>
          </a:p>
          <a:p>
            <a:pPr marL="514350" indent="-514350">
              <a:buAutoNum type="arabicPeriod" startAt="4"/>
            </a:pPr>
            <a:r>
              <a:rPr lang="en-ZA" dirty="0" smtClean="0"/>
              <a:t>Op WIE </a:t>
            </a:r>
            <a:r>
              <a:rPr lang="en-ZA" dirty="0" err="1" smtClean="0"/>
              <a:t>sê</a:t>
            </a:r>
            <a:r>
              <a:rPr lang="en-ZA" dirty="0" smtClean="0"/>
              <a:t> </a:t>
            </a:r>
            <a:r>
              <a:rPr lang="en-ZA" dirty="0" err="1" smtClean="0"/>
              <a:t>Hebreërs</a:t>
            </a:r>
            <a:r>
              <a:rPr lang="en-ZA" dirty="0" smtClean="0"/>
              <a:t> 12:2 </a:t>
            </a:r>
            <a:r>
              <a:rPr lang="en-ZA" dirty="0" err="1" smtClean="0"/>
              <a:t>moet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oog</a:t>
            </a:r>
            <a:r>
              <a:rPr lang="en-ZA" dirty="0" smtClean="0"/>
              <a:t> </a:t>
            </a:r>
            <a:r>
              <a:rPr lang="en-ZA" dirty="0" err="1" smtClean="0"/>
              <a:t>hou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terwyl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die </a:t>
            </a:r>
            <a:r>
              <a:rPr lang="en-ZA" dirty="0" err="1" smtClean="0"/>
              <a:t>wedloop</a:t>
            </a:r>
            <a:r>
              <a:rPr lang="en-ZA" dirty="0" smtClean="0"/>
              <a:t> </a:t>
            </a:r>
            <a:r>
              <a:rPr lang="en-ZA" dirty="0" err="1" smtClean="0"/>
              <a:t>hardloop</a:t>
            </a:r>
            <a:r>
              <a:rPr lang="en-ZA" dirty="0" smtClean="0"/>
              <a:t>?</a:t>
            </a:r>
          </a:p>
          <a:p>
            <a:pPr marL="514350" indent="-514350">
              <a:buAutoNum type="arabicPeriod"/>
            </a:pPr>
            <a:endParaRPr lang="en-ZA" dirty="0" smtClean="0"/>
          </a:p>
          <a:p>
            <a:pPr marL="514350" indent="-514350">
              <a:buAutoNum type="arabicPeriod"/>
            </a:pP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545" y="218364"/>
            <a:ext cx="1613165" cy="208810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Atlete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14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16363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764695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Om </a:t>
            </a:r>
            <a:r>
              <a:rPr lang="en-ZA" dirty="0" err="1" smtClean="0"/>
              <a:t>te</a:t>
            </a:r>
            <a:r>
              <a:rPr lang="en-ZA" dirty="0" smtClean="0"/>
              <a:t> wen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Die </a:t>
            </a:r>
            <a:r>
              <a:rPr lang="en-ZA" dirty="0" err="1" smtClean="0"/>
              <a:t>hemel</a:t>
            </a:r>
            <a:r>
              <a:rPr lang="en-ZA" dirty="0" smtClean="0"/>
              <a:t> – </a:t>
            </a:r>
            <a:r>
              <a:rPr lang="en-ZA" dirty="0" err="1" smtClean="0"/>
              <a:t>Ewige</a:t>
            </a:r>
            <a:r>
              <a:rPr lang="en-ZA" dirty="0" smtClean="0"/>
              <a:t> </a:t>
            </a:r>
            <a:r>
              <a:rPr lang="en-ZA" dirty="0" err="1" smtClean="0"/>
              <a:t>lewe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Maak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los</a:t>
            </a:r>
            <a:r>
              <a:rPr lang="en-ZA" dirty="0" smtClean="0"/>
              <a:t> van </a:t>
            </a:r>
            <a:r>
              <a:rPr lang="en-ZA" dirty="0" err="1" smtClean="0"/>
              <a:t>alles</a:t>
            </a:r>
            <a:r>
              <a:rPr lang="en-ZA" dirty="0" smtClean="0"/>
              <a:t> wat </a:t>
            </a:r>
            <a:r>
              <a:rPr lang="en-ZA" dirty="0" err="1" smtClean="0"/>
              <a:t>agter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is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(die </a:t>
            </a:r>
            <a:r>
              <a:rPr lang="en-ZA" dirty="0" err="1" smtClean="0"/>
              <a:t>wêreld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die </a:t>
            </a:r>
            <a:r>
              <a:rPr lang="en-ZA" dirty="0" err="1" smtClean="0"/>
              <a:t>sonde</a:t>
            </a:r>
            <a:r>
              <a:rPr lang="en-ZA" dirty="0" smtClean="0"/>
              <a:t>),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strek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uit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wat </a:t>
            </a:r>
            <a:r>
              <a:rPr lang="en-ZA" dirty="0" err="1" smtClean="0"/>
              <a:t>voor</a:t>
            </a:r>
            <a:r>
              <a:rPr lang="en-ZA" dirty="0" smtClean="0"/>
              <a:t> is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(die </a:t>
            </a:r>
            <a:r>
              <a:rPr lang="en-ZA" dirty="0" err="1" smtClean="0"/>
              <a:t>Ewige</a:t>
            </a:r>
            <a:r>
              <a:rPr lang="en-ZA" dirty="0" smtClean="0"/>
              <a:t> </a:t>
            </a:r>
            <a:r>
              <a:rPr lang="en-ZA" dirty="0" err="1" smtClean="0"/>
              <a:t>lewe</a:t>
            </a:r>
            <a:r>
              <a:rPr lang="en-ZA" dirty="0" smtClean="0"/>
              <a:t> / </a:t>
            </a:r>
            <a:r>
              <a:rPr lang="en-ZA" dirty="0" err="1" smtClean="0"/>
              <a:t>hemel</a:t>
            </a:r>
            <a:r>
              <a:rPr lang="en-ZA" dirty="0" smtClean="0"/>
              <a:t>).</a:t>
            </a:r>
          </a:p>
          <a:p>
            <a:pPr marL="0" indent="0">
              <a:buNone/>
            </a:pPr>
            <a:r>
              <a:rPr lang="en-ZA" dirty="0" smtClean="0"/>
              <a:t>4.   Op Jesus</a:t>
            </a: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Atlete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545" y="218364"/>
            <a:ext cx="1613165" cy="20881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14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75281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86656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Wagters</a:t>
            </a:r>
            <a:r>
              <a:rPr lang="en-ZA" dirty="0" smtClean="0"/>
              <a:t> </a:t>
            </a:r>
            <a:r>
              <a:rPr lang="en-ZA" dirty="0" err="1" smtClean="0"/>
              <a:t>kom</a:t>
            </a:r>
            <a:r>
              <a:rPr lang="en-ZA" dirty="0" smtClean="0"/>
              <a:t> oral in die </a:t>
            </a:r>
            <a:r>
              <a:rPr lang="en-ZA" dirty="0" err="1" smtClean="0"/>
              <a:t>Bybel</a:t>
            </a:r>
            <a:r>
              <a:rPr lang="en-ZA" dirty="0" smtClean="0"/>
              <a:t> </a:t>
            </a:r>
            <a:r>
              <a:rPr lang="en-ZA" dirty="0" err="1" smtClean="0"/>
              <a:t>voor</a:t>
            </a:r>
            <a:r>
              <a:rPr lang="en-ZA" dirty="0" smtClean="0"/>
              <a:t>, wat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 was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werk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?</a:t>
            </a:r>
          </a:p>
          <a:p>
            <a:pPr marL="514350" indent="-514350">
              <a:buAutoNum type="arabicPeriod" startAt="2"/>
            </a:pPr>
            <a:r>
              <a:rPr lang="en-ZA" dirty="0" err="1" smtClean="0"/>
              <a:t>Waar</a:t>
            </a:r>
            <a:r>
              <a:rPr lang="en-ZA" dirty="0" smtClean="0"/>
              <a:t> het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gewoonlik</a:t>
            </a:r>
            <a:r>
              <a:rPr lang="en-ZA" dirty="0" smtClean="0"/>
              <a:t> </a:t>
            </a:r>
            <a:r>
              <a:rPr lang="en-ZA" dirty="0" err="1" smtClean="0"/>
              <a:t>gestaan</a:t>
            </a:r>
            <a:r>
              <a:rPr lang="en-ZA" dirty="0" smtClean="0"/>
              <a:t>?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(2 </a:t>
            </a:r>
            <a:r>
              <a:rPr lang="en-ZA" dirty="0" err="1" smtClean="0"/>
              <a:t>Koning</a:t>
            </a:r>
            <a:r>
              <a:rPr lang="en-ZA" dirty="0" smtClean="0"/>
              <a:t> 9:17; </a:t>
            </a:r>
            <a:r>
              <a:rPr lang="en-ZA" dirty="0" err="1" smtClean="0"/>
              <a:t>Jesaja</a:t>
            </a:r>
            <a:r>
              <a:rPr lang="en-ZA" dirty="0" smtClean="0"/>
              <a:t> 62:6)</a:t>
            </a:r>
          </a:p>
          <a:p>
            <a:pPr marL="514350" indent="-514350">
              <a:buAutoNum type="arabicPeriod" startAt="3"/>
            </a:pPr>
            <a:r>
              <a:rPr lang="en-ZA" dirty="0" smtClean="0"/>
              <a:t>In </a:t>
            </a:r>
            <a:r>
              <a:rPr lang="en-ZA" dirty="0" err="1" smtClean="0"/>
              <a:t>Esegiël</a:t>
            </a:r>
            <a:r>
              <a:rPr lang="en-ZA" dirty="0" smtClean="0"/>
              <a:t> 33:7 </a:t>
            </a:r>
            <a:r>
              <a:rPr lang="en-ZA" dirty="0" err="1" smtClean="0"/>
              <a:t>sê</a:t>
            </a:r>
            <a:r>
              <a:rPr lang="en-ZA" dirty="0" smtClean="0"/>
              <a:t> God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Esegiël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as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wag </a:t>
            </a:r>
            <a:r>
              <a:rPr lang="en-ZA" dirty="0" err="1" smtClean="0"/>
              <a:t>oor</a:t>
            </a:r>
            <a:r>
              <a:rPr lang="en-ZA" dirty="0" smtClean="0"/>
              <a:t> Israel </a:t>
            </a:r>
            <a:r>
              <a:rPr lang="en-ZA" dirty="0" err="1" smtClean="0"/>
              <a:t>aangestel</a:t>
            </a:r>
            <a:r>
              <a:rPr lang="en-ZA" dirty="0" smtClean="0"/>
              <a:t> het, wat was </a:t>
            </a:r>
            <a:r>
              <a:rPr lang="en-ZA" dirty="0" err="1" smtClean="0"/>
              <a:t>Esegiël</a:t>
            </a:r>
            <a:r>
              <a:rPr lang="en-ZA" dirty="0" smtClean="0"/>
              <a:t> se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</a:t>
            </a:r>
            <a:r>
              <a:rPr lang="en-ZA" dirty="0" err="1" smtClean="0"/>
              <a:t>werk</a:t>
            </a:r>
            <a:r>
              <a:rPr lang="en-ZA" dirty="0" smtClean="0"/>
              <a:t> as wag?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371" y="183038"/>
            <a:ext cx="2453224" cy="224443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Wagters</a:t>
            </a:r>
            <a:endParaRPr lang="en-ZA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15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31590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1842" y="1907512"/>
            <a:ext cx="10515600" cy="4351338"/>
          </a:xfrm>
        </p:spPr>
        <p:txBody>
          <a:bodyPr/>
          <a:lstStyle/>
          <a:p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Om die </a:t>
            </a:r>
            <a:r>
              <a:rPr lang="en-ZA" dirty="0" err="1" smtClean="0"/>
              <a:t>koning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waarsku</a:t>
            </a:r>
            <a:r>
              <a:rPr lang="en-ZA" dirty="0" smtClean="0"/>
              <a:t> as </a:t>
            </a:r>
            <a:r>
              <a:rPr lang="en-ZA" dirty="0" err="1" smtClean="0"/>
              <a:t>daar</a:t>
            </a:r>
            <a:r>
              <a:rPr lang="en-ZA" dirty="0" smtClean="0"/>
              <a:t> </a:t>
            </a:r>
            <a:r>
              <a:rPr lang="en-ZA" dirty="0" err="1" smtClean="0"/>
              <a:t>vyande</a:t>
            </a:r>
            <a:r>
              <a:rPr lang="en-ZA" dirty="0" smtClean="0"/>
              <a:t> </a:t>
            </a:r>
            <a:r>
              <a:rPr lang="en-ZA" dirty="0" err="1" smtClean="0"/>
              <a:t>kom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Op ‘n </a:t>
            </a:r>
            <a:r>
              <a:rPr lang="en-ZA" dirty="0" err="1" smtClean="0"/>
              <a:t>muur</a:t>
            </a:r>
            <a:r>
              <a:rPr lang="en-ZA" dirty="0" smtClean="0"/>
              <a:t> of in ‘n </a:t>
            </a:r>
            <a:r>
              <a:rPr lang="en-ZA" dirty="0" err="1" smtClean="0"/>
              <a:t>toring</a:t>
            </a:r>
            <a:r>
              <a:rPr lang="en-ZA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moes</a:t>
            </a:r>
            <a:r>
              <a:rPr lang="en-ZA" dirty="0" smtClean="0"/>
              <a:t> die </a:t>
            </a:r>
            <a:r>
              <a:rPr lang="en-ZA" dirty="0" err="1" smtClean="0"/>
              <a:t>volk</a:t>
            </a:r>
            <a:r>
              <a:rPr lang="en-ZA" dirty="0" smtClean="0"/>
              <a:t> </a:t>
            </a:r>
            <a:r>
              <a:rPr lang="en-ZA" dirty="0" err="1" smtClean="0"/>
              <a:t>waarsku</a:t>
            </a:r>
            <a:r>
              <a:rPr lang="en-ZA" dirty="0" smtClean="0"/>
              <a:t> </a:t>
            </a:r>
            <a:r>
              <a:rPr lang="en-ZA" dirty="0" err="1" smtClean="0"/>
              <a:t>wanneer</a:t>
            </a:r>
            <a:r>
              <a:rPr lang="en-ZA" dirty="0" smtClean="0"/>
              <a:t> God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</a:p>
          <a:p>
            <a:pPr marL="0" indent="0">
              <a:buNone/>
            </a:pPr>
            <a:r>
              <a:rPr lang="en-ZA" dirty="0"/>
              <a:t> </a:t>
            </a:r>
            <a:r>
              <a:rPr lang="en-ZA" dirty="0" smtClean="0"/>
              <a:t>     ‘n </a:t>
            </a:r>
            <a:r>
              <a:rPr lang="en-ZA" dirty="0" err="1" smtClean="0"/>
              <a:t>woord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hulle</a:t>
            </a:r>
            <a:r>
              <a:rPr lang="en-ZA" dirty="0" smtClean="0"/>
              <a:t> </a:t>
            </a:r>
            <a:r>
              <a:rPr lang="en-ZA" dirty="0" err="1" smtClean="0"/>
              <a:t>gegee</a:t>
            </a:r>
            <a:r>
              <a:rPr lang="en-ZA" dirty="0" smtClean="0"/>
              <a:t> het.</a:t>
            </a:r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21842" y="110191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Wagters</a:t>
            </a:r>
            <a:endParaRPr lang="en-ZA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371" y="183038"/>
            <a:ext cx="2453224" cy="22444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83439" y="0"/>
            <a:ext cx="1029441" cy="1101914"/>
          </a:xfrm>
          <a:prstGeom prst="rect">
            <a:avLst/>
          </a:prstGeom>
          <a:solidFill>
            <a:srgbClr val="92D05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/>
              <a:t>15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val="40161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1436</Words>
  <Application>Microsoft Office PowerPoint</Application>
  <PresentationFormat>Widescreen</PresentationFormat>
  <Paragraphs>269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Bybel Speletjies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Bybel Speletjies</dc:title>
  <dc:creator>Annatjie Stander</dc:creator>
  <cp:lastModifiedBy>Annatjie Stander</cp:lastModifiedBy>
  <cp:revision>62</cp:revision>
  <dcterms:created xsi:type="dcterms:W3CDTF">2018-08-18T14:09:36Z</dcterms:created>
  <dcterms:modified xsi:type="dcterms:W3CDTF">2018-08-19T18:11:06Z</dcterms:modified>
</cp:coreProperties>
</file>