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6" r:id="rId3"/>
    <p:sldId id="271" r:id="rId4"/>
    <p:sldId id="289" r:id="rId5"/>
    <p:sldId id="272" r:id="rId6"/>
    <p:sldId id="290" r:id="rId7"/>
    <p:sldId id="273" r:id="rId8"/>
    <p:sldId id="295" r:id="rId9"/>
    <p:sldId id="291" r:id="rId10"/>
    <p:sldId id="274" r:id="rId11"/>
    <p:sldId id="292" r:id="rId12"/>
    <p:sldId id="275" r:id="rId13"/>
    <p:sldId id="284" r:id="rId14"/>
    <p:sldId id="276" r:id="rId15"/>
    <p:sldId id="285" r:id="rId16"/>
    <p:sldId id="277" r:id="rId17"/>
    <p:sldId id="286" r:id="rId18"/>
    <p:sldId id="278" r:id="rId19"/>
    <p:sldId id="293" r:id="rId20"/>
    <p:sldId id="279" r:id="rId21"/>
    <p:sldId id="294" r:id="rId22"/>
    <p:sldId id="280" r:id="rId23"/>
    <p:sldId id="287" r:id="rId24"/>
    <p:sldId id="281" r:id="rId25"/>
    <p:sldId id="288" r:id="rId26"/>
    <p:sldId id="282" r:id="rId27"/>
    <p:sldId id="269" r:id="rId28"/>
    <p:sldId id="298" r:id="rId29"/>
    <p:sldId id="29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8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6F64-C025-439E-92C8-328924D63229}" type="datetimeFigureOut">
              <a:rPr lang="en-ZA" smtClean="0"/>
              <a:t>2018/08/15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F8CA-98F3-438F-A0FA-25B0B17DAB5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64592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6F64-C025-439E-92C8-328924D63229}" type="datetimeFigureOut">
              <a:rPr lang="en-ZA" smtClean="0"/>
              <a:t>2018/08/15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F8CA-98F3-438F-A0FA-25B0B17DAB5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43531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6F64-C025-439E-92C8-328924D63229}" type="datetimeFigureOut">
              <a:rPr lang="en-ZA" smtClean="0"/>
              <a:t>2018/08/15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F8CA-98F3-438F-A0FA-25B0B17DAB5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98342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6F64-C025-439E-92C8-328924D63229}" type="datetimeFigureOut">
              <a:rPr lang="en-ZA" smtClean="0"/>
              <a:t>2018/08/15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F8CA-98F3-438F-A0FA-25B0B17DAB5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88875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6F64-C025-439E-92C8-328924D63229}" type="datetimeFigureOut">
              <a:rPr lang="en-ZA" smtClean="0"/>
              <a:t>2018/08/15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F8CA-98F3-438F-A0FA-25B0B17DAB5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66783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6F64-C025-439E-92C8-328924D63229}" type="datetimeFigureOut">
              <a:rPr lang="en-ZA" smtClean="0"/>
              <a:t>2018/08/15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F8CA-98F3-438F-A0FA-25B0B17DAB5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97237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6F64-C025-439E-92C8-328924D63229}" type="datetimeFigureOut">
              <a:rPr lang="en-ZA" smtClean="0"/>
              <a:t>2018/08/15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F8CA-98F3-438F-A0FA-25B0B17DAB5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00845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6F64-C025-439E-92C8-328924D63229}" type="datetimeFigureOut">
              <a:rPr lang="en-ZA" smtClean="0"/>
              <a:t>2018/08/15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F8CA-98F3-438F-A0FA-25B0B17DAB5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6614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6F64-C025-439E-92C8-328924D63229}" type="datetimeFigureOut">
              <a:rPr lang="en-ZA" smtClean="0"/>
              <a:t>2018/08/15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F8CA-98F3-438F-A0FA-25B0B17DAB5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293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6F64-C025-439E-92C8-328924D63229}" type="datetimeFigureOut">
              <a:rPr lang="en-ZA" smtClean="0"/>
              <a:t>2018/08/15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F8CA-98F3-438F-A0FA-25B0B17DAB5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93020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6F64-C025-439E-92C8-328924D63229}" type="datetimeFigureOut">
              <a:rPr lang="en-ZA" smtClean="0"/>
              <a:t>2018/08/15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6F8CA-98F3-438F-A0FA-25B0B17DAB5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1226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E6F64-C025-439E-92C8-328924D63229}" type="datetimeFigureOut">
              <a:rPr lang="en-ZA" smtClean="0"/>
              <a:t>2018/08/15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6F8CA-98F3-438F-A0FA-25B0B17DAB5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8808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1995" y="265192"/>
            <a:ext cx="7772400" cy="1470025"/>
          </a:xfrm>
        </p:spPr>
        <p:txBody>
          <a:bodyPr>
            <a:normAutofit/>
          </a:bodyPr>
          <a:lstStyle/>
          <a:p>
            <a:r>
              <a:rPr lang="en-ZA" sz="6600" dirty="0" err="1" smtClean="0"/>
              <a:t>Bybel</a:t>
            </a:r>
            <a:r>
              <a:rPr lang="en-ZA" sz="6600" dirty="0" smtClean="0"/>
              <a:t> </a:t>
            </a:r>
            <a:r>
              <a:rPr lang="en-ZA" sz="6600" dirty="0" err="1" smtClean="0"/>
              <a:t>Speletjie</a:t>
            </a:r>
            <a:endParaRPr lang="en-ZA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795" y="1484784"/>
            <a:ext cx="6400800" cy="1752600"/>
          </a:xfrm>
        </p:spPr>
        <p:txBody>
          <a:bodyPr>
            <a:normAutofit/>
          </a:bodyPr>
          <a:lstStyle/>
          <a:p>
            <a:r>
              <a:rPr lang="en-ZA" sz="4400" dirty="0" err="1" smtClean="0"/>
              <a:t>Nommers</a:t>
            </a:r>
            <a:r>
              <a:rPr lang="en-ZA" sz="4400" dirty="0" smtClean="0"/>
              <a:t> in die </a:t>
            </a:r>
            <a:r>
              <a:rPr lang="en-ZA" sz="4400" dirty="0" err="1" smtClean="0"/>
              <a:t>Bybel</a:t>
            </a:r>
            <a:endParaRPr lang="en-ZA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529" y="1735217"/>
            <a:ext cx="5282539" cy="56888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04" y="2262389"/>
            <a:ext cx="6778990" cy="43891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2976">
            <a:off x="1804884" y="2994937"/>
            <a:ext cx="632578" cy="10139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3019">
            <a:off x="2831357" y="3015382"/>
            <a:ext cx="731587" cy="10134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5173">
            <a:off x="3989486" y="2977841"/>
            <a:ext cx="647537" cy="10074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1269">
            <a:off x="5102467" y="2918898"/>
            <a:ext cx="803942" cy="10610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4922">
            <a:off x="6179403" y="2979290"/>
            <a:ext cx="772358" cy="117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412776"/>
            <a:ext cx="6400800" cy="1752600"/>
          </a:xfrm>
        </p:spPr>
        <p:txBody>
          <a:bodyPr>
            <a:noAutofit/>
          </a:bodyPr>
          <a:lstStyle/>
          <a:p>
            <a:r>
              <a:rPr lang="en-ZA" sz="4400" dirty="0" err="1" smtClean="0">
                <a:solidFill>
                  <a:schemeClr val="tx1"/>
                </a:solidFill>
              </a:rPr>
              <a:t>Hoeveel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goed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kan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julle</a:t>
            </a:r>
            <a:r>
              <a:rPr lang="en-ZA" sz="4400" dirty="0" smtClean="0">
                <a:solidFill>
                  <a:schemeClr val="tx1"/>
                </a:solidFill>
              </a:rPr>
              <a:t> in die </a:t>
            </a:r>
            <a:r>
              <a:rPr lang="en-ZA" sz="4400" dirty="0" err="1" smtClean="0">
                <a:solidFill>
                  <a:schemeClr val="tx1"/>
                </a:solidFill>
              </a:rPr>
              <a:t>Bybel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opnoem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waarin</a:t>
            </a:r>
            <a:r>
              <a:rPr lang="en-ZA" sz="4400" dirty="0" smtClean="0">
                <a:solidFill>
                  <a:schemeClr val="tx1"/>
                </a:solidFill>
              </a:rPr>
              <a:t> die </a:t>
            </a:r>
            <a:r>
              <a:rPr lang="en-ZA" sz="4400" dirty="0" err="1" smtClean="0">
                <a:solidFill>
                  <a:schemeClr val="tx1"/>
                </a:solidFill>
              </a:rPr>
              <a:t>volgende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nommers</a:t>
            </a:r>
            <a:r>
              <a:rPr lang="en-ZA" sz="4400" dirty="0" smtClean="0">
                <a:solidFill>
                  <a:schemeClr val="tx1"/>
                </a:solidFill>
              </a:rPr>
              <a:t> </a:t>
            </a:r>
            <a:r>
              <a:rPr lang="en-ZA" sz="4400" dirty="0" err="1" smtClean="0">
                <a:solidFill>
                  <a:schemeClr val="tx1"/>
                </a:solidFill>
              </a:rPr>
              <a:t>voorkom</a:t>
            </a:r>
            <a:endParaRPr lang="en-ZA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44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88640"/>
            <a:ext cx="3621713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19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975" y="116632"/>
            <a:ext cx="1392626" cy="2232248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483185" y="404664"/>
            <a:ext cx="8229600" cy="5851525"/>
          </a:xfrm>
        </p:spPr>
        <p:txBody>
          <a:bodyPr/>
          <a:lstStyle/>
          <a:p>
            <a:r>
              <a:rPr lang="en-ZA" dirty="0" err="1" smtClean="0"/>
              <a:t>Daar</a:t>
            </a:r>
            <a:r>
              <a:rPr lang="en-ZA" dirty="0" smtClean="0"/>
              <a:t> is net EEN God</a:t>
            </a:r>
          </a:p>
          <a:p>
            <a:r>
              <a:rPr lang="en-ZA" dirty="0" smtClean="0"/>
              <a:t>Adam </a:t>
            </a:r>
            <a:r>
              <a:rPr lang="en-ZA" dirty="0" err="1" smtClean="0"/>
              <a:t>en</a:t>
            </a:r>
            <a:r>
              <a:rPr lang="en-ZA" dirty="0" smtClean="0"/>
              <a:t> Eva was die 1ste </a:t>
            </a:r>
            <a:r>
              <a:rPr lang="en-ZA" dirty="0" err="1" smtClean="0"/>
              <a:t>mense</a:t>
            </a:r>
            <a:endParaRPr lang="en-ZA" dirty="0" smtClean="0"/>
          </a:p>
          <a:p>
            <a:r>
              <a:rPr lang="en-ZA" dirty="0" smtClean="0"/>
              <a:t>Jesus is God se </a:t>
            </a:r>
            <a:r>
              <a:rPr lang="en-ZA" dirty="0" err="1" smtClean="0"/>
              <a:t>eenigste</a:t>
            </a:r>
            <a:r>
              <a:rPr lang="en-ZA" dirty="0" smtClean="0"/>
              <a:t> </a:t>
            </a:r>
            <a:r>
              <a:rPr lang="en-ZA" dirty="0" err="1" smtClean="0"/>
              <a:t>Seun</a:t>
            </a:r>
            <a:endParaRPr lang="en-ZA" dirty="0" smtClean="0"/>
          </a:p>
          <a:p>
            <a:r>
              <a:rPr lang="en-ZA" dirty="0" err="1" smtClean="0"/>
              <a:t>Kaïn</a:t>
            </a:r>
            <a:r>
              <a:rPr lang="en-ZA" dirty="0" smtClean="0"/>
              <a:t> was die 1ste </a:t>
            </a:r>
            <a:r>
              <a:rPr lang="en-ZA" dirty="0" err="1" smtClean="0"/>
              <a:t>moordenaar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endParaRPr lang="en-ZA" dirty="0" smtClean="0"/>
          </a:p>
          <a:p>
            <a:r>
              <a:rPr lang="en-ZA" dirty="0" smtClean="0"/>
              <a:t>Jesus </a:t>
            </a:r>
            <a:r>
              <a:rPr lang="en-ZA" dirty="0" err="1" smtClean="0"/>
              <a:t>los</a:t>
            </a:r>
            <a:r>
              <a:rPr lang="en-ZA" dirty="0" smtClean="0"/>
              <a:t> 100 </a:t>
            </a:r>
            <a:r>
              <a:rPr lang="en-ZA" dirty="0" err="1" smtClean="0"/>
              <a:t>skape</a:t>
            </a:r>
            <a:r>
              <a:rPr lang="en-ZA" dirty="0" smtClean="0"/>
              <a:t> om EEN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gaan</a:t>
            </a:r>
            <a:r>
              <a:rPr lang="en-ZA" dirty="0" smtClean="0"/>
              <a:t> </a:t>
            </a:r>
            <a:r>
              <a:rPr lang="en-ZA" dirty="0" err="1" smtClean="0"/>
              <a:t>soek</a:t>
            </a:r>
            <a:endParaRPr lang="en-ZA" dirty="0" smtClean="0"/>
          </a:p>
          <a:p>
            <a:r>
              <a:rPr lang="en-ZA" dirty="0" smtClean="0"/>
              <a:t>Petrus was Jesus se 1ste </a:t>
            </a:r>
            <a:r>
              <a:rPr lang="en-ZA" dirty="0" err="1" smtClean="0"/>
              <a:t>dissipel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endParaRPr lang="en-ZA" dirty="0" smtClean="0"/>
          </a:p>
          <a:p>
            <a:r>
              <a:rPr lang="en-ZA" dirty="0" err="1" smtClean="0"/>
              <a:t>Noag</a:t>
            </a:r>
            <a:r>
              <a:rPr lang="en-ZA" dirty="0" smtClean="0"/>
              <a:t> het die </a:t>
            </a:r>
            <a:r>
              <a:rPr lang="en-ZA" dirty="0" err="1" smtClean="0"/>
              <a:t>eerste</a:t>
            </a:r>
            <a:r>
              <a:rPr lang="en-ZA" dirty="0" smtClean="0"/>
              <a:t> </a:t>
            </a:r>
            <a:r>
              <a:rPr lang="en-ZA" dirty="0" err="1" smtClean="0"/>
              <a:t>keer</a:t>
            </a:r>
            <a:r>
              <a:rPr lang="en-ZA" dirty="0" smtClean="0"/>
              <a:t> ‘n </a:t>
            </a:r>
            <a:r>
              <a:rPr lang="en-ZA" dirty="0" err="1" smtClean="0"/>
              <a:t>kraai</a:t>
            </a:r>
            <a:r>
              <a:rPr lang="en-ZA" dirty="0" smtClean="0"/>
              <a:t> </a:t>
            </a:r>
            <a:r>
              <a:rPr lang="en-ZA" dirty="0" err="1" smtClean="0"/>
              <a:t>uitgestuur</a:t>
            </a:r>
            <a:endParaRPr lang="en-ZA" dirty="0" smtClean="0"/>
          </a:p>
          <a:p>
            <a:r>
              <a:rPr lang="en-ZA" dirty="0" smtClean="0"/>
              <a:t>Jesus het 1 munt in die vis se </a:t>
            </a:r>
            <a:r>
              <a:rPr lang="en-ZA" dirty="0" err="1" smtClean="0"/>
              <a:t>mond</a:t>
            </a:r>
            <a:r>
              <a:rPr lang="en-ZA" dirty="0" smtClean="0"/>
              <a:t> </a:t>
            </a:r>
            <a:r>
              <a:rPr lang="en-ZA" dirty="0" err="1" smtClean="0"/>
              <a:t>gekry</a:t>
            </a:r>
            <a:endParaRPr lang="en-ZA" dirty="0" smtClean="0"/>
          </a:p>
          <a:p>
            <a:r>
              <a:rPr lang="en-ZA" dirty="0" smtClean="0"/>
              <a:t>Saul was Israel se 1ste </a:t>
            </a:r>
            <a:r>
              <a:rPr lang="en-ZA" dirty="0" err="1" smtClean="0"/>
              <a:t>koning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1351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76672"/>
            <a:ext cx="3888432" cy="553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75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9" y="406692"/>
            <a:ext cx="1224136" cy="174252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395536" y="377054"/>
            <a:ext cx="8229600" cy="5851525"/>
          </a:xfrm>
        </p:spPr>
        <p:txBody>
          <a:bodyPr/>
          <a:lstStyle/>
          <a:p>
            <a:r>
              <a:rPr lang="en-ZA" dirty="0" smtClean="0"/>
              <a:t>Die </a:t>
            </a:r>
            <a:r>
              <a:rPr lang="en-ZA" dirty="0" err="1" smtClean="0"/>
              <a:t>diere</a:t>
            </a:r>
            <a:r>
              <a:rPr lang="en-ZA" dirty="0" smtClean="0"/>
              <a:t> het 2/2 in die ark </a:t>
            </a:r>
            <a:r>
              <a:rPr lang="en-ZA" dirty="0" err="1" smtClean="0"/>
              <a:t>ingegaan</a:t>
            </a:r>
            <a:endParaRPr lang="en-ZA" dirty="0" smtClean="0"/>
          </a:p>
          <a:p>
            <a:r>
              <a:rPr lang="en-ZA" dirty="0" err="1" smtClean="0"/>
              <a:t>Noag</a:t>
            </a:r>
            <a:r>
              <a:rPr lang="en-ZA" dirty="0" smtClean="0"/>
              <a:t> het die 2de </a:t>
            </a:r>
            <a:r>
              <a:rPr lang="en-ZA" dirty="0" err="1" smtClean="0"/>
              <a:t>keer</a:t>
            </a:r>
            <a:r>
              <a:rPr lang="en-ZA" dirty="0" smtClean="0"/>
              <a:t> ‘n </a:t>
            </a:r>
            <a:r>
              <a:rPr lang="en-ZA" dirty="0" err="1" smtClean="0"/>
              <a:t>duif</a:t>
            </a:r>
            <a:r>
              <a:rPr lang="en-ZA" dirty="0" smtClean="0"/>
              <a:t> </a:t>
            </a:r>
            <a:r>
              <a:rPr lang="en-ZA" dirty="0" err="1" smtClean="0"/>
              <a:t>uitgestuur</a:t>
            </a:r>
            <a:endParaRPr lang="en-ZA" dirty="0" smtClean="0"/>
          </a:p>
          <a:p>
            <a:r>
              <a:rPr lang="en-ZA" dirty="0" err="1" smtClean="0"/>
              <a:t>Dawid</a:t>
            </a:r>
            <a:r>
              <a:rPr lang="en-ZA" dirty="0" smtClean="0"/>
              <a:t> was Israel se 2de </a:t>
            </a:r>
            <a:r>
              <a:rPr lang="en-ZA" dirty="0" err="1" smtClean="0"/>
              <a:t>koning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endParaRPr lang="en-ZA" dirty="0" smtClean="0"/>
          </a:p>
          <a:p>
            <a:r>
              <a:rPr lang="en-ZA" dirty="0" err="1" smtClean="0"/>
              <a:t>Isak</a:t>
            </a:r>
            <a:r>
              <a:rPr lang="en-ZA" dirty="0" smtClean="0"/>
              <a:t> het ‘n </a:t>
            </a:r>
            <a:r>
              <a:rPr lang="en-ZA" dirty="0" err="1" smtClean="0"/>
              <a:t>tweeling</a:t>
            </a:r>
            <a:r>
              <a:rPr lang="en-ZA" dirty="0" smtClean="0"/>
              <a:t> </a:t>
            </a:r>
            <a:r>
              <a:rPr lang="en-ZA" dirty="0" err="1" smtClean="0"/>
              <a:t>gehad</a:t>
            </a:r>
            <a:endParaRPr lang="en-ZA" dirty="0" smtClean="0"/>
          </a:p>
          <a:p>
            <a:r>
              <a:rPr lang="en-ZA" dirty="0" err="1" smtClean="0"/>
              <a:t>Jakob</a:t>
            </a:r>
            <a:r>
              <a:rPr lang="en-ZA" dirty="0" smtClean="0"/>
              <a:t> het 2 </a:t>
            </a:r>
            <a:r>
              <a:rPr lang="en-ZA" dirty="0" err="1" smtClean="0"/>
              <a:t>vroue</a:t>
            </a:r>
            <a:r>
              <a:rPr lang="en-ZA" dirty="0" smtClean="0"/>
              <a:t> </a:t>
            </a:r>
            <a:r>
              <a:rPr lang="en-ZA" dirty="0" err="1" smtClean="0"/>
              <a:t>gehad</a:t>
            </a:r>
            <a:r>
              <a:rPr lang="en-ZA" dirty="0" smtClean="0"/>
              <a:t> – </a:t>
            </a:r>
            <a:r>
              <a:rPr lang="en-ZA" dirty="0" err="1" smtClean="0"/>
              <a:t>Ragel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Lea</a:t>
            </a:r>
          </a:p>
          <a:p>
            <a:r>
              <a:rPr lang="en-ZA" dirty="0" smtClean="0"/>
              <a:t>Jesus het 2 </a:t>
            </a:r>
            <a:r>
              <a:rPr lang="en-ZA" dirty="0" err="1" smtClean="0"/>
              <a:t>keer</a:t>
            </a:r>
            <a:r>
              <a:rPr lang="en-ZA" dirty="0" smtClean="0"/>
              <a:t> </a:t>
            </a:r>
            <a:r>
              <a:rPr lang="en-ZA" dirty="0" err="1" smtClean="0"/>
              <a:t>broodjies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/>
              <a:t> </a:t>
            </a:r>
            <a:r>
              <a:rPr lang="en-ZA" dirty="0" err="1" smtClean="0"/>
              <a:t>vissies</a:t>
            </a:r>
            <a:r>
              <a:rPr lang="en-ZA" dirty="0" smtClean="0"/>
              <a:t> </a:t>
            </a:r>
            <a:r>
              <a:rPr lang="en-ZA" dirty="0" err="1" smtClean="0"/>
              <a:t>vermeerder</a:t>
            </a:r>
            <a:endParaRPr lang="en-ZA" dirty="0" smtClean="0"/>
          </a:p>
          <a:p>
            <a:r>
              <a:rPr lang="en-ZA" dirty="0" smtClean="0"/>
              <a:t>Met die 1ste </a:t>
            </a:r>
            <a:r>
              <a:rPr lang="en-ZA" dirty="0" err="1" smtClean="0"/>
              <a:t>vermeerdering</a:t>
            </a:r>
            <a:r>
              <a:rPr lang="en-ZA" dirty="0" smtClean="0"/>
              <a:t> was </a:t>
            </a:r>
            <a:r>
              <a:rPr lang="en-ZA" dirty="0" err="1" smtClean="0"/>
              <a:t>daar</a:t>
            </a:r>
            <a:r>
              <a:rPr lang="en-ZA" dirty="0" smtClean="0"/>
              <a:t> 2 </a:t>
            </a:r>
            <a:r>
              <a:rPr lang="en-ZA" dirty="0" err="1" smtClean="0"/>
              <a:t>vissies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2484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60648"/>
            <a:ext cx="4346617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60648"/>
            <a:ext cx="1322281" cy="1831732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528796" y="476672"/>
            <a:ext cx="8229600" cy="5851525"/>
          </a:xfrm>
        </p:spPr>
        <p:txBody>
          <a:bodyPr/>
          <a:lstStyle/>
          <a:p>
            <a:r>
              <a:rPr lang="en-ZA" dirty="0" smtClean="0"/>
              <a:t>God </a:t>
            </a:r>
            <a:r>
              <a:rPr lang="en-ZA" dirty="0" err="1" smtClean="0"/>
              <a:t>Drie-Eenig</a:t>
            </a:r>
            <a:r>
              <a:rPr lang="en-ZA" dirty="0" smtClean="0"/>
              <a:t>.</a:t>
            </a:r>
          </a:p>
          <a:p>
            <a:r>
              <a:rPr lang="en-ZA" dirty="0" err="1" smtClean="0"/>
              <a:t>Noag</a:t>
            </a:r>
            <a:r>
              <a:rPr lang="en-ZA" dirty="0" smtClean="0"/>
              <a:t> het 3 </a:t>
            </a:r>
            <a:r>
              <a:rPr lang="en-ZA" dirty="0" err="1" smtClean="0"/>
              <a:t>seuns</a:t>
            </a:r>
            <a:r>
              <a:rPr lang="en-ZA" dirty="0" smtClean="0"/>
              <a:t> </a:t>
            </a:r>
            <a:r>
              <a:rPr lang="en-ZA" dirty="0" err="1" smtClean="0"/>
              <a:t>gehad</a:t>
            </a:r>
            <a:r>
              <a:rPr lang="en-ZA" dirty="0" smtClean="0"/>
              <a:t>.</a:t>
            </a:r>
          </a:p>
          <a:p>
            <a:r>
              <a:rPr lang="en-ZA" dirty="0" err="1" smtClean="0"/>
              <a:t>Daniël</a:t>
            </a:r>
            <a:r>
              <a:rPr lang="en-ZA" dirty="0" smtClean="0"/>
              <a:t> het 3 </a:t>
            </a:r>
            <a:r>
              <a:rPr lang="en-ZA" dirty="0" err="1" smtClean="0"/>
              <a:t>vriende</a:t>
            </a:r>
            <a:r>
              <a:rPr lang="en-ZA" dirty="0" smtClean="0"/>
              <a:t> </a:t>
            </a:r>
            <a:r>
              <a:rPr lang="en-ZA" dirty="0" err="1" smtClean="0"/>
              <a:t>gehad</a:t>
            </a:r>
            <a:r>
              <a:rPr lang="en-ZA" dirty="0" smtClean="0"/>
              <a:t>.</a:t>
            </a:r>
          </a:p>
          <a:p>
            <a:r>
              <a:rPr lang="en-ZA" dirty="0" err="1" smtClean="0"/>
              <a:t>Jona</a:t>
            </a:r>
            <a:r>
              <a:rPr lang="en-ZA" dirty="0" smtClean="0"/>
              <a:t> was 3 </a:t>
            </a:r>
            <a:r>
              <a:rPr lang="en-ZA" dirty="0" err="1" smtClean="0"/>
              <a:t>dae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3 </a:t>
            </a:r>
            <a:r>
              <a:rPr lang="en-ZA" dirty="0" err="1" smtClean="0"/>
              <a:t>nagte</a:t>
            </a:r>
            <a:r>
              <a:rPr lang="en-ZA" dirty="0" smtClean="0"/>
              <a:t> in die vis se </a:t>
            </a:r>
            <a:r>
              <a:rPr lang="en-ZA" dirty="0" err="1" smtClean="0"/>
              <a:t>maag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.</a:t>
            </a:r>
          </a:p>
          <a:p>
            <a:r>
              <a:rPr lang="en-ZA" dirty="0" smtClean="0"/>
              <a:t>Elia het </a:t>
            </a:r>
            <a:r>
              <a:rPr lang="en-ZA" dirty="0" err="1" smtClean="0"/>
              <a:t>gebid</a:t>
            </a:r>
            <a:r>
              <a:rPr lang="en-ZA" dirty="0" smtClean="0"/>
              <a:t> </a:t>
            </a:r>
            <a:r>
              <a:rPr lang="en-ZA" dirty="0" err="1" smtClean="0"/>
              <a:t>dat</a:t>
            </a:r>
            <a:r>
              <a:rPr lang="en-ZA" dirty="0" smtClean="0"/>
              <a:t> </a:t>
            </a:r>
            <a:r>
              <a:rPr lang="en-ZA" dirty="0" err="1" smtClean="0"/>
              <a:t>dit</a:t>
            </a:r>
            <a:r>
              <a:rPr lang="en-ZA" dirty="0" smtClean="0"/>
              <a:t> </a:t>
            </a:r>
            <a:r>
              <a:rPr lang="en-ZA" dirty="0" err="1" smtClean="0"/>
              <a:t>nie</a:t>
            </a:r>
            <a:r>
              <a:rPr lang="en-ZA" dirty="0" smtClean="0"/>
              <a:t> </a:t>
            </a:r>
            <a:r>
              <a:rPr lang="en-ZA" dirty="0" err="1" smtClean="0"/>
              <a:t>reën</a:t>
            </a:r>
            <a:r>
              <a:rPr lang="en-ZA" dirty="0" smtClean="0"/>
              <a:t> </a:t>
            </a:r>
            <a:r>
              <a:rPr lang="en-ZA" dirty="0" err="1" smtClean="0"/>
              <a:t>nie</a:t>
            </a:r>
            <a:r>
              <a:rPr lang="en-ZA" dirty="0" smtClean="0"/>
              <a:t> – </a:t>
            </a:r>
            <a:r>
              <a:rPr lang="en-ZA" dirty="0" err="1" smtClean="0"/>
              <a:t>dit</a:t>
            </a:r>
            <a:r>
              <a:rPr lang="en-ZA" dirty="0" smtClean="0"/>
              <a:t> het </a:t>
            </a:r>
            <a:r>
              <a:rPr lang="en-ZA" dirty="0" err="1" smtClean="0"/>
              <a:t>vir</a:t>
            </a:r>
            <a:r>
              <a:rPr lang="en-ZA" dirty="0" smtClean="0"/>
              <a:t> 3 </a:t>
            </a:r>
            <a:r>
              <a:rPr lang="en-ZA" dirty="0" err="1" smtClean="0"/>
              <a:t>jaar</a:t>
            </a:r>
            <a:r>
              <a:rPr lang="en-ZA" dirty="0" smtClean="0"/>
              <a:t> </a:t>
            </a:r>
            <a:r>
              <a:rPr lang="en-ZA" dirty="0" err="1" smtClean="0"/>
              <a:t>nie</a:t>
            </a:r>
            <a:r>
              <a:rPr lang="en-ZA" dirty="0" smtClean="0"/>
              <a:t> </a:t>
            </a:r>
            <a:r>
              <a:rPr lang="en-ZA" dirty="0" err="1" smtClean="0"/>
              <a:t>gereën</a:t>
            </a:r>
            <a:r>
              <a:rPr lang="en-ZA" dirty="0" smtClean="0"/>
              <a:t> </a:t>
            </a:r>
            <a:r>
              <a:rPr lang="en-ZA" dirty="0" err="1" smtClean="0"/>
              <a:t>nie</a:t>
            </a:r>
            <a:r>
              <a:rPr lang="en-ZA" dirty="0" smtClean="0"/>
              <a:t>.</a:t>
            </a:r>
          </a:p>
          <a:p>
            <a:r>
              <a:rPr lang="en-ZA" dirty="0" smtClean="0"/>
              <a:t>Groot </a:t>
            </a:r>
            <a:r>
              <a:rPr lang="en-ZA" dirty="0" err="1" smtClean="0"/>
              <a:t>verdrukking</a:t>
            </a:r>
            <a:r>
              <a:rPr lang="en-ZA" dirty="0" smtClean="0"/>
              <a:t> is 3 </a:t>
            </a:r>
            <a:r>
              <a:rPr lang="en-ZA" dirty="0" err="1" smtClean="0"/>
              <a:t>jaar</a:t>
            </a:r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val="167736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323528" y="476672"/>
            <a:ext cx="8229600" cy="5851525"/>
          </a:xfrm>
        </p:spPr>
        <p:txBody>
          <a:bodyPr/>
          <a:lstStyle/>
          <a:p>
            <a:r>
              <a:rPr lang="en-ZA" dirty="0" err="1" smtClean="0"/>
              <a:t>Daar</a:t>
            </a:r>
            <a:r>
              <a:rPr lang="en-ZA" dirty="0" smtClean="0"/>
              <a:t> was 3 </a:t>
            </a:r>
            <a:r>
              <a:rPr lang="en-ZA" dirty="0" err="1" smtClean="0"/>
              <a:t>wyse</a:t>
            </a:r>
            <a:r>
              <a:rPr lang="en-ZA" dirty="0" smtClean="0"/>
              <a:t> </a:t>
            </a:r>
            <a:r>
              <a:rPr lang="en-ZA" dirty="0" err="1" smtClean="0"/>
              <a:t>manne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endParaRPr lang="en-ZA" dirty="0" smtClean="0"/>
          </a:p>
          <a:p>
            <a:r>
              <a:rPr lang="en-ZA" dirty="0" smtClean="0"/>
              <a:t>Jesus het </a:t>
            </a:r>
            <a:r>
              <a:rPr lang="en-ZA" dirty="0" err="1" smtClean="0"/>
              <a:t>vir</a:t>
            </a:r>
            <a:r>
              <a:rPr lang="en-ZA" dirty="0" smtClean="0"/>
              <a:t> 3 </a:t>
            </a:r>
            <a:r>
              <a:rPr lang="en-ZA" dirty="0" err="1" smtClean="0"/>
              <a:t>jaar</a:t>
            </a:r>
            <a:r>
              <a:rPr lang="en-ZA" dirty="0" smtClean="0"/>
              <a:t> </a:t>
            </a:r>
            <a:r>
              <a:rPr lang="en-ZA" dirty="0" err="1" smtClean="0"/>
              <a:t>bedien</a:t>
            </a:r>
            <a:endParaRPr lang="en-ZA" dirty="0" smtClean="0"/>
          </a:p>
          <a:p>
            <a:r>
              <a:rPr lang="en-ZA" dirty="0" smtClean="0"/>
              <a:t>Jesus het 3 </a:t>
            </a:r>
            <a:r>
              <a:rPr lang="en-ZA" dirty="0" err="1" smtClean="0"/>
              <a:t>dissipels</a:t>
            </a:r>
            <a:r>
              <a:rPr lang="en-ZA" dirty="0" smtClean="0"/>
              <a:t> </a:t>
            </a:r>
            <a:r>
              <a:rPr lang="en-ZA" dirty="0" err="1" smtClean="0"/>
              <a:t>saam</a:t>
            </a:r>
            <a:r>
              <a:rPr lang="en-ZA" dirty="0" smtClean="0"/>
              <a:t> </a:t>
            </a:r>
            <a:r>
              <a:rPr lang="en-ZA" dirty="0" err="1" smtClean="0"/>
              <a:t>na</a:t>
            </a:r>
            <a:r>
              <a:rPr lang="en-ZA" dirty="0" smtClean="0"/>
              <a:t> die berg van </a:t>
            </a:r>
            <a:r>
              <a:rPr lang="en-ZA" dirty="0" err="1" smtClean="0"/>
              <a:t>Verheerliking</a:t>
            </a:r>
            <a:r>
              <a:rPr lang="en-ZA" dirty="0" smtClean="0"/>
              <a:t> </a:t>
            </a:r>
            <a:r>
              <a:rPr lang="en-ZA" dirty="0" err="1" smtClean="0"/>
              <a:t>geneem</a:t>
            </a:r>
            <a:r>
              <a:rPr lang="en-ZA" dirty="0" smtClean="0"/>
              <a:t>.</a:t>
            </a:r>
          </a:p>
          <a:p>
            <a:r>
              <a:rPr lang="en-ZA" dirty="0"/>
              <a:t>Petrus het Jesus 3 </a:t>
            </a:r>
            <a:r>
              <a:rPr lang="en-ZA" dirty="0" err="1"/>
              <a:t>keer</a:t>
            </a:r>
            <a:r>
              <a:rPr lang="en-ZA" dirty="0"/>
              <a:t> </a:t>
            </a:r>
            <a:r>
              <a:rPr lang="en-ZA" dirty="0" err="1" smtClean="0"/>
              <a:t>verloën</a:t>
            </a:r>
            <a:endParaRPr lang="en-ZA" dirty="0" smtClean="0"/>
          </a:p>
          <a:p>
            <a:r>
              <a:rPr lang="en-ZA" dirty="0" smtClean="0"/>
              <a:t>Jesus het op die 3de dag </a:t>
            </a:r>
            <a:r>
              <a:rPr lang="en-ZA" dirty="0" err="1" smtClean="0"/>
              <a:t>opgestaan</a:t>
            </a:r>
            <a:r>
              <a:rPr lang="en-ZA" dirty="0" smtClean="0"/>
              <a:t> </a:t>
            </a:r>
            <a:r>
              <a:rPr lang="en-ZA" dirty="0" err="1" smtClean="0"/>
              <a:t>uit</a:t>
            </a:r>
            <a:r>
              <a:rPr lang="en-ZA" dirty="0" smtClean="0"/>
              <a:t> die </a:t>
            </a:r>
            <a:r>
              <a:rPr lang="en-ZA" dirty="0" err="1" smtClean="0"/>
              <a:t>dood</a:t>
            </a:r>
            <a:r>
              <a:rPr lang="en-ZA" dirty="0" smtClean="0"/>
              <a:t>.</a:t>
            </a:r>
          </a:p>
          <a:p>
            <a:r>
              <a:rPr lang="en-ZA" dirty="0" smtClean="0"/>
              <a:t>Paulus het </a:t>
            </a:r>
            <a:r>
              <a:rPr lang="en-ZA" dirty="0" err="1" smtClean="0"/>
              <a:t>vir</a:t>
            </a:r>
            <a:r>
              <a:rPr lang="en-ZA" dirty="0" smtClean="0"/>
              <a:t> 3 </a:t>
            </a:r>
            <a:r>
              <a:rPr lang="en-ZA" dirty="0" err="1" smtClean="0"/>
              <a:t>dae</a:t>
            </a:r>
            <a:r>
              <a:rPr lang="en-ZA" dirty="0" smtClean="0"/>
              <a:t> </a:t>
            </a:r>
            <a:r>
              <a:rPr lang="en-ZA" dirty="0" err="1" smtClean="0"/>
              <a:t>niks</a:t>
            </a:r>
            <a:r>
              <a:rPr lang="en-ZA" dirty="0" smtClean="0"/>
              <a:t> </a:t>
            </a:r>
            <a:r>
              <a:rPr lang="en-ZA" dirty="0" err="1" smtClean="0"/>
              <a:t>gesien</a:t>
            </a:r>
            <a:r>
              <a:rPr lang="en-ZA" dirty="0" smtClean="0"/>
              <a:t>, </a:t>
            </a:r>
            <a:r>
              <a:rPr lang="en-ZA" dirty="0" err="1" smtClean="0"/>
              <a:t>geëet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</a:t>
            </a:r>
            <a:r>
              <a:rPr lang="en-ZA" dirty="0" err="1" smtClean="0"/>
              <a:t>gedrink</a:t>
            </a:r>
            <a:r>
              <a:rPr lang="en-ZA" dirty="0" smtClean="0"/>
              <a:t> </a:t>
            </a:r>
            <a:r>
              <a:rPr lang="en-ZA" dirty="0" err="1" smtClean="0"/>
              <a:t>na</a:t>
            </a:r>
            <a:r>
              <a:rPr lang="en-ZA" dirty="0" smtClean="0"/>
              <a:t>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ontmoeting</a:t>
            </a:r>
            <a:r>
              <a:rPr lang="en-ZA" dirty="0" smtClean="0"/>
              <a:t> met God op die pad </a:t>
            </a:r>
            <a:r>
              <a:rPr lang="en-ZA" dirty="0" err="1" smtClean="0"/>
              <a:t>na</a:t>
            </a:r>
            <a:r>
              <a:rPr lang="en-ZA" dirty="0" smtClean="0"/>
              <a:t> </a:t>
            </a:r>
            <a:r>
              <a:rPr lang="en-ZA" dirty="0" err="1" smtClean="0"/>
              <a:t>Damaskus</a:t>
            </a:r>
            <a:r>
              <a:rPr lang="en-ZA" dirty="0" smtClean="0"/>
              <a:t> </a:t>
            </a:r>
            <a:r>
              <a:rPr lang="en-ZA" dirty="0" err="1" smtClean="0"/>
              <a:t>nie</a:t>
            </a:r>
            <a:r>
              <a:rPr lang="en-ZA" dirty="0" smtClean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60648"/>
            <a:ext cx="1322281" cy="183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43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60648"/>
            <a:ext cx="3672408" cy="571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88640"/>
            <a:ext cx="1152128" cy="1792476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467544" y="476672"/>
            <a:ext cx="8229600" cy="5851525"/>
          </a:xfrm>
        </p:spPr>
        <p:txBody>
          <a:bodyPr/>
          <a:lstStyle/>
          <a:p>
            <a:r>
              <a:rPr lang="en-ZA" dirty="0" err="1" smtClean="0"/>
              <a:t>Goliat</a:t>
            </a:r>
            <a:r>
              <a:rPr lang="en-ZA" dirty="0" smtClean="0"/>
              <a:t> het 4 </a:t>
            </a:r>
            <a:r>
              <a:rPr lang="en-ZA" dirty="0" err="1" smtClean="0"/>
              <a:t>broers</a:t>
            </a:r>
            <a:r>
              <a:rPr lang="en-ZA" dirty="0" smtClean="0"/>
              <a:t> </a:t>
            </a:r>
            <a:r>
              <a:rPr lang="en-ZA" dirty="0" err="1" smtClean="0"/>
              <a:t>gehad</a:t>
            </a:r>
            <a:endParaRPr lang="en-ZA" dirty="0" smtClean="0"/>
          </a:p>
          <a:p>
            <a:r>
              <a:rPr lang="en-ZA" dirty="0" smtClean="0"/>
              <a:t>Die </a:t>
            </a:r>
            <a:r>
              <a:rPr lang="en-ZA" dirty="0" err="1" smtClean="0"/>
              <a:t>wagte</a:t>
            </a:r>
            <a:r>
              <a:rPr lang="en-ZA" dirty="0" smtClean="0"/>
              <a:t> het Jesus se </a:t>
            </a:r>
            <a:r>
              <a:rPr lang="en-ZA" dirty="0" err="1" smtClean="0"/>
              <a:t>klere</a:t>
            </a:r>
            <a:r>
              <a:rPr lang="en-ZA" dirty="0" smtClean="0"/>
              <a:t> in 4 </a:t>
            </a:r>
            <a:r>
              <a:rPr lang="en-ZA" dirty="0" err="1" smtClean="0"/>
              <a:t>verdeel</a:t>
            </a:r>
            <a:endParaRPr lang="en-ZA" dirty="0" smtClean="0"/>
          </a:p>
          <a:p>
            <a:r>
              <a:rPr lang="en-ZA" dirty="0" smtClean="0"/>
              <a:t>Elia het 4 </a:t>
            </a:r>
            <a:r>
              <a:rPr lang="en-ZA" dirty="0" err="1" smtClean="0"/>
              <a:t>kanne</a:t>
            </a:r>
            <a:r>
              <a:rPr lang="en-ZA" dirty="0" smtClean="0"/>
              <a:t> water op die </a:t>
            </a:r>
            <a:r>
              <a:rPr lang="en-ZA" dirty="0" err="1" smtClean="0"/>
              <a:t>brandoffer</a:t>
            </a:r>
            <a:r>
              <a:rPr lang="en-ZA" dirty="0" smtClean="0"/>
              <a:t> </a:t>
            </a:r>
            <a:r>
              <a:rPr lang="en-ZA" dirty="0" err="1" smtClean="0"/>
              <a:t>gegooi</a:t>
            </a:r>
            <a:r>
              <a:rPr lang="en-ZA" dirty="0" smtClean="0"/>
              <a:t>.</a:t>
            </a:r>
          </a:p>
          <a:p>
            <a:endParaRPr lang="en-ZA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2932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672"/>
            <a:ext cx="4156955" cy="554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5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1520" y="620688"/>
            <a:ext cx="8229600" cy="5976664"/>
          </a:xfrm>
        </p:spPr>
        <p:txBody>
          <a:bodyPr/>
          <a:lstStyle/>
          <a:p>
            <a:r>
              <a:rPr lang="en-ZA" dirty="0" err="1" smtClean="0"/>
              <a:t>Samaritaanse</a:t>
            </a:r>
            <a:r>
              <a:rPr lang="en-ZA" dirty="0" smtClean="0"/>
              <a:t> </a:t>
            </a:r>
            <a:r>
              <a:rPr lang="en-ZA" dirty="0" err="1" smtClean="0"/>
              <a:t>vrou</a:t>
            </a:r>
            <a:r>
              <a:rPr lang="en-ZA" dirty="0" smtClean="0"/>
              <a:t> het 5 mans </a:t>
            </a:r>
            <a:r>
              <a:rPr lang="en-ZA" dirty="0" err="1" smtClean="0"/>
              <a:t>gehad</a:t>
            </a:r>
            <a:endParaRPr lang="en-ZA" dirty="0" smtClean="0"/>
          </a:p>
          <a:p>
            <a:r>
              <a:rPr lang="en-ZA" dirty="0" smtClean="0"/>
              <a:t>1 </a:t>
            </a:r>
            <a:r>
              <a:rPr lang="en-ZA" dirty="0" err="1" smtClean="0"/>
              <a:t>ste</a:t>
            </a:r>
            <a:r>
              <a:rPr lang="en-ZA" dirty="0" smtClean="0"/>
              <a:t> </a:t>
            </a:r>
            <a:r>
              <a:rPr lang="en-ZA" dirty="0" err="1" smtClean="0"/>
              <a:t>vermeerdering</a:t>
            </a:r>
            <a:r>
              <a:rPr lang="en-ZA" dirty="0" smtClean="0"/>
              <a:t>:  5 </a:t>
            </a:r>
            <a:r>
              <a:rPr lang="en-ZA" dirty="0" err="1" smtClean="0"/>
              <a:t>brode</a:t>
            </a:r>
            <a:endParaRPr lang="en-ZA" dirty="0" smtClean="0"/>
          </a:p>
          <a:p>
            <a:r>
              <a:rPr lang="en-ZA" dirty="0" err="1" smtClean="0"/>
              <a:t>Dawid</a:t>
            </a:r>
            <a:r>
              <a:rPr lang="en-ZA" dirty="0" smtClean="0"/>
              <a:t> het 5 </a:t>
            </a:r>
            <a:r>
              <a:rPr lang="en-ZA" dirty="0" err="1" smtClean="0"/>
              <a:t>klippies</a:t>
            </a:r>
            <a:r>
              <a:rPr lang="en-ZA" dirty="0" smtClean="0"/>
              <a:t> </a:t>
            </a:r>
            <a:r>
              <a:rPr lang="en-ZA" dirty="0" err="1" smtClean="0"/>
              <a:t>gehad</a:t>
            </a:r>
            <a:endParaRPr lang="en-ZA" dirty="0" smtClean="0"/>
          </a:p>
          <a:p>
            <a:r>
              <a:rPr lang="en-ZA" dirty="0" err="1" smtClean="0"/>
              <a:t>Badsesda</a:t>
            </a:r>
            <a:r>
              <a:rPr lang="en-ZA" dirty="0" smtClean="0"/>
              <a:t> het 5 </a:t>
            </a:r>
            <a:r>
              <a:rPr lang="en-ZA" dirty="0" err="1" smtClean="0"/>
              <a:t>pilaargange</a:t>
            </a:r>
            <a:r>
              <a:rPr lang="en-ZA" dirty="0" smtClean="0"/>
              <a:t> </a:t>
            </a:r>
            <a:r>
              <a:rPr lang="en-ZA" dirty="0" err="1" smtClean="0"/>
              <a:t>gehad</a:t>
            </a:r>
            <a:endParaRPr lang="en-ZA" dirty="0"/>
          </a:p>
          <a:p>
            <a:r>
              <a:rPr lang="en-ZA" dirty="0" smtClean="0"/>
              <a:t>5 </a:t>
            </a:r>
            <a:r>
              <a:rPr lang="en-ZA" dirty="0" err="1" smtClean="0"/>
              <a:t>verstandig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5 </a:t>
            </a:r>
            <a:r>
              <a:rPr lang="en-ZA" dirty="0" err="1" smtClean="0"/>
              <a:t>onverstandige</a:t>
            </a:r>
            <a:r>
              <a:rPr lang="en-ZA" dirty="0" smtClean="0"/>
              <a:t> </a:t>
            </a:r>
            <a:r>
              <a:rPr lang="en-ZA" dirty="0" err="1" smtClean="0"/>
              <a:t>meisies</a:t>
            </a:r>
            <a:endParaRPr lang="en-ZA" dirty="0" smtClean="0"/>
          </a:p>
          <a:p>
            <a:r>
              <a:rPr lang="en-ZA" dirty="0" smtClean="0"/>
              <a:t>Benjamin se </a:t>
            </a:r>
            <a:r>
              <a:rPr lang="en-ZA" dirty="0" err="1" smtClean="0"/>
              <a:t>porsie</a:t>
            </a:r>
            <a:r>
              <a:rPr lang="en-ZA" dirty="0" smtClean="0"/>
              <a:t> was 5 </a:t>
            </a:r>
            <a:r>
              <a:rPr lang="en-ZA" dirty="0" err="1" smtClean="0"/>
              <a:t>keer</a:t>
            </a:r>
            <a:r>
              <a:rPr lang="en-ZA" dirty="0" smtClean="0"/>
              <a:t> </a:t>
            </a:r>
            <a:r>
              <a:rPr lang="en-ZA" dirty="0" err="1" smtClean="0"/>
              <a:t>meer</a:t>
            </a:r>
            <a:r>
              <a:rPr lang="en-ZA" dirty="0" smtClean="0"/>
              <a:t> as by </a:t>
            </a:r>
            <a:r>
              <a:rPr lang="en-ZA" dirty="0" err="1" smtClean="0"/>
              <a:t>broers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endParaRPr lang="en-ZA" dirty="0" smtClean="0"/>
          </a:p>
          <a:p>
            <a:pPr marL="0" indent="0">
              <a:buNone/>
            </a:pPr>
            <a:endParaRPr lang="en-ZA" dirty="0" smtClean="0"/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723" y="260648"/>
            <a:ext cx="118860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32656"/>
            <a:ext cx="3982705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6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4664"/>
            <a:ext cx="8229600" cy="5904656"/>
          </a:xfrm>
        </p:spPr>
        <p:txBody>
          <a:bodyPr/>
          <a:lstStyle/>
          <a:p>
            <a:r>
              <a:rPr lang="en-ZA" dirty="0" smtClean="0"/>
              <a:t>Die 4 </a:t>
            </a:r>
            <a:r>
              <a:rPr lang="en-ZA" dirty="0" err="1" smtClean="0"/>
              <a:t>lewende</a:t>
            </a:r>
            <a:r>
              <a:rPr lang="en-ZA" dirty="0" smtClean="0"/>
              <a:t> </a:t>
            </a:r>
            <a:r>
              <a:rPr lang="en-ZA" dirty="0" err="1" smtClean="0"/>
              <a:t>wesens</a:t>
            </a:r>
            <a:r>
              <a:rPr lang="en-ZA" dirty="0" smtClean="0"/>
              <a:t> van </a:t>
            </a:r>
            <a:r>
              <a:rPr lang="en-ZA" dirty="0" err="1" smtClean="0"/>
              <a:t>Openbaring</a:t>
            </a:r>
            <a:r>
              <a:rPr lang="en-ZA" dirty="0" smtClean="0"/>
              <a:t> het </a:t>
            </a:r>
            <a:r>
              <a:rPr lang="en-ZA" dirty="0" err="1" smtClean="0"/>
              <a:t>elkeen</a:t>
            </a:r>
            <a:r>
              <a:rPr lang="en-ZA" dirty="0" smtClean="0"/>
              <a:t> 6 </a:t>
            </a:r>
            <a:r>
              <a:rPr lang="en-ZA" dirty="0" err="1" smtClean="0"/>
              <a:t>vlerke</a:t>
            </a:r>
            <a:endParaRPr lang="en-ZA" dirty="0" smtClean="0"/>
          </a:p>
          <a:p>
            <a:r>
              <a:rPr lang="en-ZA" dirty="0" smtClean="0"/>
              <a:t>6 </a:t>
            </a:r>
            <a:r>
              <a:rPr lang="en-ZA" dirty="0" err="1" smtClean="0"/>
              <a:t>dae</a:t>
            </a:r>
            <a:r>
              <a:rPr lang="en-ZA" dirty="0" smtClean="0"/>
              <a:t> om </a:t>
            </a:r>
            <a:r>
              <a:rPr lang="en-ZA" dirty="0" err="1" smtClean="0"/>
              <a:t>Jerigo</a:t>
            </a:r>
            <a:r>
              <a:rPr lang="en-ZA" dirty="0" smtClean="0"/>
              <a:t> se </a:t>
            </a:r>
            <a:r>
              <a:rPr lang="en-ZA" dirty="0" err="1" smtClean="0"/>
              <a:t>mure</a:t>
            </a:r>
            <a:r>
              <a:rPr lang="en-ZA" dirty="0" smtClean="0"/>
              <a:t> </a:t>
            </a:r>
            <a:r>
              <a:rPr lang="en-ZA" dirty="0" err="1" smtClean="0"/>
              <a:t>gestap</a:t>
            </a:r>
            <a:endParaRPr lang="en-ZA" dirty="0" smtClean="0"/>
          </a:p>
          <a:p>
            <a:r>
              <a:rPr lang="en-ZA" dirty="0" smtClean="0"/>
              <a:t>Jesus het 6 </a:t>
            </a:r>
            <a:r>
              <a:rPr lang="en-ZA" dirty="0" err="1" smtClean="0"/>
              <a:t>kanne</a:t>
            </a:r>
            <a:r>
              <a:rPr lang="en-ZA" dirty="0" smtClean="0"/>
              <a:t> water in </a:t>
            </a:r>
            <a:r>
              <a:rPr lang="en-ZA" dirty="0" err="1" smtClean="0"/>
              <a:t>wyn</a:t>
            </a:r>
            <a:r>
              <a:rPr lang="en-ZA" dirty="0" smtClean="0"/>
              <a:t> </a:t>
            </a:r>
            <a:r>
              <a:rPr lang="en-ZA" dirty="0" err="1" smtClean="0"/>
              <a:t>verander</a:t>
            </a:r>
            <a:endParaRPr lang="en-ZA" dirty="0" smtClean="0"/>
          </a:p>
          <a:p>
            <a:r>
              <a:rPr lang="en-ZA" dirty="0" err="1" smtClean="0"/>
              <a:t>Salomo</a:t>
            </a:r>
            <a:r>
              <a:rPr lang="en-ZA" dirty="0" smtClean="0"/>
              <a:t> se </a:t>
            </a:r>
            <a:r>
              <a:rPr lang="en-ZA" dirty="0" err="1" smtClean="0"/>
              <a:t>troon</a:t>
            </a:r>
            <a:r>
              <a:rPr lang="en-ZA" dirty="0" smtClean="0"/>
              <a:t> het 6 </a:t>
            </a:r>
            <a:r>
              <a:rPr lang="en-ZA" dirty="0" err="1" smtClean="0"/>
              <a:t>trappe</a:t>
            </a:r>
            <a:r>
              <a:rPr lang="en-ZA" dirty="0" smtClean="0"/>
              <a:t> </a:t>
            </a:r>
            <a:r>
              <a:rPr lang="en-ZA" dirty="0" err="1" smtClean="0"/>
              <a:t>gehad</a:t>
            </a:r>
            <a:endParaRPr lang="en-ZA" dirty="0" smtClean="0"/>
          </a:p>
          <a:p>
            <a:endParaRPr lang="en-ZA" dirty="0" smtClean="0"/>
          </a:p>
          <a:p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470" y="188640"/>
            <a:ext cx="120026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2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04664"/>
            <a:ext cx="3960440" cy="514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89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229600" cy="6264696"/>
          </a:xfrm>
        </p:spPr>
        <p:txBody>
          <a:bodyPr/>
          <a:lstStyle/>
          <a:p>
            <a:r>
              <a:rPr lang="en-ZA" dirty="0" err="1" smtClean="0"/>
              <a:t>Rus</a:t>
            </a:r>
            <a:r>
              <a:rPr lang="en-ZA" dirty="0" smtClean="0"/>
              <a:t> op die 7de dag</a:t>
            </a:r>
          </a:p>
          <a:p>
            <a:r>
              <a:rPr lang="en-ZA" dirty="0" err="1" smtClean="0"/>
              <a:t>Salomo</a:t>
            </a:r>
            <a:r>
              <a:rPr lang="en-ZA" dirty="0" smtClean="0"/>
              <a:t> het 7 </a:t>
            </a:r>
            <a:r>
              <a:rPr lang="en-ZA" dirty="0" err="1" smtClean="0"/>
              <a:t>jaar</a:t>
            </a:r>
            <a:r>
              <a:rPr lang="en-ZA" dirty="0" smtClean="0"/>
              <a:t> </a:t>
            </a:r>
            <a:r>
              <a:rPr lang="en-ZA" dirty="0" err="1" smtClean="0"/>
              <a:t>aan</a:t>
            </a:r>
            <a:r>
              <a:rPr lang="en-ZA" dirty="0" smtClean="0"/>
              <a:t> die </a:t>
            </a:r>
            <a:r>
              <a:rPr lang="en-ZA" dirty="0" err="1" smtClean="0"/>
              <a:t>tempel</a:t>
            </a:r>
            <a:r>
              <a:rPr lang="en-ZA" dirty="0" smtClean="0"/>
              <a:t> </a:t>
            </a:r>
            <a:r>
              <a:rPr lang="en-ZA" dirty="0" err="1" smtClean="0"/>
              <a:t>gebou</a:t>
            </a:r>
            <a:endParaRPr lang="en-ZA" dirty="0" smtClean="0"/>
          </a:p>
          <a:p>
            <a:r>
              <a:rPr lang="en-ZA" dirty="0" err="1" smtClean="0"/>
              <a:t>Skuld</a:t>
            </a:r>
            <a:r>
              <a:rPr lang="en-ZA" dirty="0" smtClean="0"/>
              <a:t> word </a:t>
            </a:r>
            <a:r>
              <a:rPr lang="en-ZA" dirty="0" err="1" smtClean="0"/>
              <a:t>na</a:t>
            </a:r>
            <a:r>
              <a:rPr lang="en-ZA" dirty="0" smtClean="0"/>
              <a:t> 7 </a:t>
            </a:r>
            <a:r>
              <a:rPr lang="en-ZA" dirty="0" err="1" smtClean="0"/>
              <a:t>jaar</a:t>
            </a:r>
            <a:r>
              <a:rPr lang="en-ZA" dirty="0" smtClean="0"/>
              <a:t> </a:t>
            </a:r>
            <a:r>
              <a:rPr lang="en-ZA" dirty="0" err="1" smtClean="0"/>
              <a:t>afgeskryf</a:t>
            </a:r>
            <a:endParaRPr lang="en-ZA" dirty="0" smtClean="0"/>
          </a:p>
          <a:p>
            <a:r>
              <a:rPr lang="en-ZA" dirty="0" smtClean="0"/>
              <a:t>2de </a:t>
            </a:r>
            <a:r>
              <a:rPr lang="en-ZA" dirty="0" err="1" smtClean="0"/>
              <a:t>vermeerdering</a:t>
            </a:r>
            <a:r>
              <a:rPr lang="en-ZA" dirty="0" smtClean="0"/>
              <a:t>: 7 </a:t>
            </a:r>
            <a:r>
              <a:rPr lang="en-ZA" dirty="0" err="1" smtClean="0"/>
              <a:t>brode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7 </a:t>
            </a:r>
            <a:r>
              <a:rPr lang="en-ZA" dirty="0" err="1" smtClean="0"/>
              <a:t>mandjies</a:t>
            </a:r>
            <a:r>
              <a:rPr lang="en-ZA" dirty="0" smtClean="0"/>
              <a:t> </a:t>
            </a:r>
            <a:r>
              <a:rPr lang="en-ZA" dirty="0" err="1" smtClean="0"/>
              <a:t>oor</a:t>
            </a:r>
            <a:endParaRPr lang="en-ZA" dirty="0"/>
          </a:p>
          <a:p>
            <a:r>
              <a:rPr lang="en-ZA" dirty="0" err="1" smtClean="0"/>
              <a:t>Sondeoffer</a:t>
            </a:r>
            <a:r>
              <a:rPr lang="en-ZA" dirty="0" smtClean="0"/>
              <a:t>: </a:t>
            </a:r>
            <a:r>
              <a:rPr lang="en-ZA" dirty="0" err="1" smtClean="0"/>
              <a:t>priester</a:t>
            </a:r>
            <a:r>
              <a:rPr lang="en-ZA" dirty="0" smtClean="0"/>
              <a:t> die </a:t>
            </a:r>
            <a:r>
              <a:rPr lang="en-ZA" dirty="0" err="1" smtClean="0"/>
              <a:t>bloed</a:t>
            </a:r>
            <a:r>
              <a:rPr lang="en-ZA" dirty="0" smtClean="0"/>
              <a:t> 7 </a:t>
            </a:r>
            <a:r>
              <a:rPr lang="en-ZA" dirty="0" err="1" smtClean="0"/>
              <a:t>keer</a:t>
            </a:r>
            <a:r>
              <a:rPr lang="en-ZA" dirty="0" smtClean="0"/>
              <a:t> </a:t>
            </a:r>
            <a:r>
              <a:rPr lang="en-ZA" dirty="0" err="1" smtClean="0"/>
              <a:t>sprinkel</a:t>
            </a:r>
            <a:r>
              <a:rPr lang="en-ZA" dirty="0" smtClean="0"/>
              <a:t> </a:t>
            </a:r>
            <a:r>
              <a:rPr lang="en-ZA" dirty="0" err="1" smtClean="0"/>
              <a:t>voor</a:t>
            </a:r>
            <a:r>
              <a:rPr lang="en-ZA" dirty="0" smtClean="0"/>
              <a:t> die </a:t>
            </a:r>
            <a:r>
              <a:rPr lang="en-ZA" dirty="0" err="1" smtClean="0"/>
              <a:t>aangesig</a:t>
            </a:r>
            <a:r>
              <a:rPr lang="en-ZA" dirty="0" smtClean="0"/>
              <a:t> van die Here </a:t>
            </a:r>
            <a:r>
              <a:rPr lang="en-ZA" dirty="0" err="1" smtClean="0"/>
              <a:t>voor</a:t>
            </a:r>
            <a:r>
              <a:rPr lang="en-ZA" dirty="0" smtClean="0"/>
              <a:t> die </a:t>
            </a:r>
            <a:r>
              <a:rPr lang="en-ZA" dirty="0" err="1" smtClean="0"/>
              <a:t>voorhangesel</a:t>
            </a:r>
            <a:r>
              <a:rPr lang="en-ZA" dirty="0" smtClean="0"/>
              <a:t> van die </a:t>
            </a:r>
            <a:r>
              <a:rPr lang="en-ZA" dirty="0" err="1" smtClean="0"/>
              <a:t>heiligdom</a:t>
            </a:r>
            <a:r>
              <a:rPr lang="en-ZA" dirty="0" smtClean="0"/>
              <a:t>.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16632"/>
            <a:ext cx="1455503" cy="189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5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32656"/>
            <a:ext cx="3600400" cy="548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7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88639"/>
            <a:ext cx="1079017" cy="1644871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323528" y="404664"/>
            <a:ext cx="8229600" cy="5851525"/>
          </a:xfrm>
        </p:spPr>
        <p:txBody>
          <a:bodyPr/>
          <a:lstStyle/>
          <a:p>
            <a:r>
              <a:rPr lang="en-ZA" dirty="0" smtClean="0"/>
              <a:t>Net 8 </a:t>
            </a:r>
            <a:r>
              <a:rPr lang="en-ZA" dirty="0" err="1" smtClean="0"/>
              <a:t>mense</a:t>
            </a:r>
            <a:r>
              <a:rPr lang="en-ZA" dirty="0" smtClean="0"/>
              <a:t> het die </a:t>
            </a:r>
            <a:r>
              <a:rPr lang="en-ZA" dirty="0" err="1" smtClean="0"/>
              <a:t>vloed</a:t>
            </a:r>
            <a:r>
              <a:rPr lang="en-ZA" dirty="0" smtClean="0"/>
              <a:t> in </a:t>
            </a:r>
            <a:r>
              <a:rPr lang="en-ZA" dirty="0" err="1" smtClean="0"/>
              <a:t>Noag</a:t>
            </a:r>
            <a:r>
              <a:rPr lang="en-ZA" dirty="0" smtClean="0"/>
              <a:t> se </a:t>
            </a:r>
            <a:r>
              <a:rPr lang="en-ZA" dirty="0" err="1" smtClean="0"/>
              <a:t>tyd</a:t>
            </a:r>
            <a:endParaRPr lang="en-ZA" dirty="0" smtClean="0"/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</a:t>
            </a:r>
            <a:r>
              <a:rPr lang="en-ZA" dirty="0" err="1" smtClean="0"/>
              <a:t>oorleef</a:t>
            </a:r>
            <a:endParaRPr lang="en-ZA" dirty="0"/>
          </a:p>
          <a:p>
            <a:r>
              <a:rPr lang="en-ZA" dirty="0" err="1" smtClean="0"/>
              <a:t>Seuntjies</a:t>
            </a:r>
            <a:r>
              <a:rPr lang="en-ZA" dirty="0" smtClean="0"/>
              <a:t> was op die 8ste dag </a:t>
            </a:r>
            <a:r>
              <a:rPr lang="en-ZA" dirty="0" err="1" smtClean="0"/>
              <a:t>besny</a:t>
            </a:r>
            <a:endParaRPr lang="en-ZA" dirty="0" smtClean="0"/>
          </a:p>
          <a:p>
            <a:r>
              <a:rPr lang="en-ZA" dirty="0" err="1" smtClean="0"/>
              <a:t>Dawid</a:t>
            </a:r>
            <a:r>
              <a:rPr lang="en-ZA" dirty="0" smtClean="0"/>
              <a:t> was </a:t>
            </a:r>
            <a:r>
              <a:rPr lang="en-ZA" dirty="0" err="1" smtClean="0"/>
              <a:t>een</a:t>
            </a:r>
            <a:r>
              <a:rPr lang="en-ZA" dirty="0" smtClean="0"/>
              <a:t> van 8 </a:t>
            </a:r>
            <a:r>
              <a:rPr lang="en-ZA" dirty="0" err="1" smtClean="0"/>
              <a:t>seuns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endParaRPr lang="en-ZA" dirty="0" smtClean="0"/>
          </a:p>
          <a:p>
            <a:r>
              <a:rPr lang="en-ZA" dirty="0" err="1" smtClean="0"/>
              <a:t>Josia</a:t>
            </a:r>
            <a:r>
              <a:rPr lang="en-ZA" dirty="0" smtClean="0"/>
              <a:t> was 8 </a:t>
            </a:r>
            <a:r>
              <a:rPr lang="en-ZA" dirty="0" err="1" smtClean="0"/>
              <a:t>jaar</a:t>
            </a:r>
            <a:r>
              <a:rPr lang="en-ZA" dirty="0" smtClean="0"/>
              <a:t> oud toe </a:t>
            </a: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koning</a:t>
            </a:r>
            <a:r>
              <a:rPr lang="en-ZA" dirty="0" smtClean="0"/>
              <a:t> </a:t>
            </a:r>
            <a:r>
              <a:rPr lang="en-ZA" dirty="0" err="1" smtClean="0"/>
              <a:t>geword</a:t>
            </a:r>
            <a:r>
              <a:rPr lang="en-ZA" dirty="0" smtClean="0"/>
              <a:t> het</a:t>
            </a:r>
          </a:p>
          <a:p>
            <a:r>
              <a:rPr lang="en-ZA" dirty="0" smtClean="0"/>
              <a:t>Jesus het 8 </a:t>
            </a:r>
            <a:r>
              <a:rPr lang="en-ZA" dirty="0" err="1" smtClean="0"/>
              <a:t>dae</a:t>
            </a:r>
            <a:r>
              <a:rPr lang="en-ZA" dirty="0" smtClean="0"/>
              <a:t> </a:t>
            </a:r>
            <a:r>
              <a:rPr lang="en-ZA" dirty="0" err="1" smtClean="0"/>
              <a:t>na</a:t>
            </a:r>
            <a:r>
              <a:rPr lang="en-ZA" dirty="0" smtClean="0"/>
              <a:t>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opstanding</a:t>
            </a:r>
            <a:r>
              <a:rPr lang="en-ZA" dirty="0" smtClean="0"/>
              <a:t> </a:t>
            </a:r>
            <a:r>
              <a:rPr lang="en-ZA" dirty="0" err="1" smtClean="0"/>
              <a:t>weer</a:t>
            </a:r>
            <a:r>
              <a:rPr lang="en-ZA" dirty="0" smtClean="0"/>
              <a:t> </a:t>
            </a:r>
            <a:r>
              <a:rPr lang="en-ZA" dirty="0" err="1" smtClean="0"/>
              <a:t>aan</a:t>
            </a:r>
            <a:r>
              <a:rPr lang="en-ZA" dirty="0" smtClean="0"/>
              <a:t>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dissipels</a:t>
            </a:r>
            <a:r>
              <a:rPr lang="en-ZA" dirty="0" smtClean="0"/>
              <a:t> </a:t>
            </a:r>
            <a:r>
              <a:rPr lang="en-ZA" dirty="0" err="1" smtClean="0"/>
              <a:t>verskyn</a:t>
            </a:r>
            <a:endParaRPr lang="en-ZA" dirty="0" smtClean="0"/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1554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76672"/>
            <a:ext cx="3672408" cy="548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1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908" y="188640"/>
            <a:ext cx="1090407" cy="162798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179511" y="476672"/>
            <a:ext cx="8229600" cy="5851525"/>
          </a:xfrm>
        </p:spPr>
        <p:txBody>
          <a:bodyPr/>
          <a:lstStyle/>
          <a:p>
            <a:r>
              <a:rPr lang="en-ZA" dirty="0" smtClean="0"/>
              <a:t>Van die 10 </a:t>
            </a:r>
            <a:r>
              <a:rPr lang="en-ZA" dirty="0" err="1" smtClean="0"/>
              <a:t>melaatse</a:t>
            </a:r>
            <a:r>
              <a:rPr lang="en-ZA" dirty="0" smtClean="0"/>
              <a:t> wat Jesus </a:t>
            </a:r>
            <a:r>
              <a:rPr lang="en-ZA" dirty="0" err="1" smtClean="0"/>
              <a:t>genees</a:t>
            </a:r>
            <a:r>
              <a:rPr lang="en-ZA" dirty="0" smtClean="0"/>
              <a:t> het,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het 9 </a:t>
            </a:r>
            <a:r>
              <a:rPr lang="en-ZA" dirty="0" err="1" smtClean="0"/>
              <a:t>nie</a:t>
            </a:r>
            <a:r>
              <a:rPr lang="en-ZA" dirty="0" smtClean="0"/>
              <a:t> </a:t>
            </a:r>
            <a:r>
              <a:rPr lang="en-ZA" dirty="0" err="1" smtClean="0"/>
              <a:t>kom</a:t>
            </a:r>
            <a:r>
              <a:rPr lang="en-ZA" dirty="0" smtClean="0"/>
              <a:t> </a:t>
            </a:r>
            <a:r>
              <a:rPr lang="en-ZA" dirty="0" err="1" smtClean="0"/>
              <a:t>dankie</a:t>
            </a:r>
            <a:r>
              <a:rPr lang="en-ZA" dirty="0" smtClean="0"/>
              <a:t> </a:t>
            </a:r>
            <a:r>
              <a:rPr lang="en-ZA" dirty="0" err="1" smtClean="0"/>
              <a:t>sê</a:t>
            </a:r>
            <a:r>
              <a:rPr lang="en-ZA" dirty="0" smtClean="0"/>
              <a:t> </a:t>
            </a:r>
            <a:r>
              <a:rPr lang="en-ZA" dirty="0" err="1" smtClean="0"/>
              <a:t>nie</a:t>
            </a:r>
            <a:r>
              <a:rPr lang="en-ZA" dirty="0" smtClean="0"/>
              <a:t>.</a:t>
            </a:r>
          </a:p>
          <a:p>
            <a:r>
              <a:rPr lang="en-ZA" dirty="0" smtClean="0"/>
              <a:t>9de </a:t>
            </a:r>
            <a:r>
              <a:rPr lang="en-ZA" dirty="0" err="1" smtClean="0"/>
              <a:t>Gebod</a:t>
            </a:r>
            <a:r>
              <a:rPr lang="en-ZA" dirty="0" smtClean="0"/>
              <a:t> – </a:t>
            </a:r>
            <a:r>
              <a:rPr lang="en-ZA" dirty="0" err="1" smtClean="0"/>
              <a:t>Jy</a:t>
            </a:r>
            <a:r>
              <a:rPr lang="en-ZA" dirty="0" smtClean="0"/>
              <a:t> </a:t>
            </a:r>
            <a:r>
              <a:rPr lang="en-ZA" dirty="0" err="1" smtClean="0"/>
              <a:t>sal</a:t>
            </a:r>
            <a:r>
              <a:rPr lang="en-ZA" dirty="0" smtClean="0"/>
              <a:t> </a:t>
            </a:r>
            <a:r>
              <a:rPr lang="en-ZA" dirty="0" err="1" smtClean="0"/>
              <a:t>nie</a:t>
            </a:r>
            <a:r>
              <a:rPr lang="en-ZA" dirty="0" smtClean="0"/>
              <a:t> </a:t>
            </a:r>
            <a:r>
              <a:rPr lang="en-ZA" dirty="0" err="1" smtClean="0"/>
              <a:t>vals</a:t>
            </a:r>
            <a:r>
              <a:rPr lang="en-ZA" dirty="0" smtClean="0"/>
              <a:t> </a:t>
            </a:r>
            <a:r>
              <a:rPr lang="en-ZA" dirty="0" err="1" smtClean="0"/>
              <a:t>getuienis</a:t>
            </a:r>
            <a:r>
              <a:rPr lang="en-ZA" dirty="0" smtClean="0"/>
              <a:t> teen-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</a:t>
            </a:r>
            <a:r>
              <a:rPr lang="en-ZA" dirty="0" err="1" smtClean="0"/>
              <a:t>oor</a:t>
            </a:r>
            <a:r>
              <a:rPr lang="en-ZA" dirty="0" smtClean="0"/>
              <a:t> </a:t>
            </a:r>
            <a:r>
              <a:rPr lang="en-ZA" dirty="0" err="1" smtClean="0"/>
              <a:t>jou</a:t>
            </a:r>
            <a:r>
              <a:rPr lang="en-ZA" dirty="0" smtClean="0"/>
              <a:t> </a:t>
            </a:r>
            <a:r>
              <a:rPr lang="en-ZA" dirty="0" err="1" smtClean="0"/>
              <a:t>naaste</a:t>
            </a:r>
            <a:r>
              <a:rPr lang="en-ZA" dirty="0" smtClean="0"/>
              <a:t> </a:t>
            </a:r>
            <a:r>
              <a:rPr lang="en-ZA" dirty="0" err="1" smtClean="0"/>
              <a:t>aflê</a:t>
            </a:r>
            <a:r>
              <a:rPr lang="en-ZA" dirty="0" smtClean="0"/>
              <a:t> </a:t>
            </a:r>
            <a:r>
              <a:rPr lang="en-ZA" dirty="0" err="1" smtClean="0"/>
              <a:t>nie</a:t>
            </a:r>
            <a:r>
              <a:rPr lang="en-ZA" dirty="0" smtClean="0"/>
              <a:t>.</a:t>
            </a:r>
          </a:p>
          <a:p>
            <a:r>
              <a:rPr lang="en-ZA" dirty="0" smtClean="0"/>
              <a:t>9de </a:t>
            </a:r>
            <a:r>
              <a:rPr lang="en-ZA" dirty="0" err="1" smtClean="0"/>
              <a:t>Plaag</a:t>
            </a:r>
            <a:r>
              <a:rPr lang="en-ZA" dirty="0" smtClean="0"/>
              <a:t> - </a:t>
            </a:r>
            <a:r>
              <a:rPr lang="en-ZA" dirty="0" err="1" smtClean="0"/>
              <a:t>Duisternis</a:t>
            </a:r>
            <a:endParaRPr lang="en-ZA" dirty="0" smtClean="0"/>
          </a:p>
          <a:p>
            <a:endParaRPr lang="en-ZA" dirty="0" smtClean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2245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908720"/>
            <a:ext cx="5571461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85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ZA" dirty="0" smtClean="0"/>
              <a:t>Hamman se 10 </a:t>
            </a:r>
            <a:r>
              <a:rPr lang="en-ZA" dirty="0" err="1" smtClean="0"/>
              <a:t>seuns</a:t>
            </a:r>
            <a:r>
              <a:rPr lang="en-ZA" dirty="0" smtClean="0"/>
              <a:t> </a:t>
            </a:r>
            <a:r>
              <a:rPr lang="en-ZA" dirty="0" err="1" smtClean="0"/>
              <a:t>aan</a:t>
            </a:r>
            <a:r>
              <a:rPr lang="en-ZA" dirty="0" smtClean="0"/>
              <a:t> pale </a:t>
            </a:r>
            <a:r>
              <a:rPr lang="en-ZA" dirty="0" err="1" smtClean="0"/>
              <a:t>gehang</a:t>
            </a:r>
            <a:endParaRPr lang="en-ZA" dirty="0" smtClean="0"/>
          </a:p>
          <a:p>
            <a:r>
              <a:rPr lang="en-ZA" dirty="0" smtClean="0"/>
              <a:t>10 </a:t>
            </a:r>
            <a:r>
              <a:rPr lang="en-ZA" dirty="0" err="1" smtClean="0"/>
              <a:t>maagde</a:t>
            </a:r>
            <a:endParaRPr lang="en-ZA" dirty="0" smtClean="0"/>
          </a:p>
          <a:p>
            <a:r>
              <a:rPr lang="en-ZA" dirty="0" smtClean="0"/>
              <a:t>10 </a:t>
            </a:r>
            <a:r>
              <a:rPr lang="en-ZA" dirty="0" err="1" smtClean="0"/>
              <a:t>talente</a:t>
            </a:r>
            <a:endParaRPr lang="en-ZA" dirty="0" smtClean="0"/>
          </a:p>
          <a:p>
            <a:r>
              <a:rPr lang="en-ZA" dirty="0" smtClean="0"/>
              <a:t>Jesus het 10 </a:t>
            </a:r>
            <a:r>
              <a:rPr lang="en-ZA" dirty="0" err="1" smtClean="0"/>
              <a:t>melaatses</a:t>
            </a:r>
            <a:r>
              <a:rPr lang="en-ZA" dirty="0" smtClean="0"/>
              <a:t> </a:t>
            </a:r>
            <a:r>
              <a:rPr lang="en-ZA" dirty="0" err="1" smtClean="0"/>
              <a:t>genees</a:t>
            </a:r>
            <a:endParaRPr lang="en-ZA" dirty="0" smtClean="0"/>
          </a:p>
          <a:p>
            <a:r>
              <a:rPr lang="en-ZA" dirty="0" err="1" smtClean="0"/>
              <a:t>Daniël</a:t>
            </a:r>
            <a:r>
              <a:rPr lang="en-ZA" dirty="0" smtClean="0"/>
              <a:t> vas </a:t>
            </a:r>
            <a:r>
              <a:rPr lang="en-ZA" dirty="0" err="1" smtClean="0"/>
              <a:t>vir</a:t>
            </a:r>
            <a:r>
              <a:rPr lang="en-ZA" dirty="0" smtClean="0"/>
              <a:t> 10 </a:t>
            </a:r>
            <a:r>
              <a:rPr lang="en-ZA" dirty="0" err="1" smtClean="0"/>
              <a:t>dae</a:t>
            </a:r>
            <a:endParaRPr lang="en-ZA" dirty="0" smtClean="0"/>
          </a:p>
          <a:p>
            <a:r>
              <a:rPr lang="en-ZA" dirty="0" err="1" smtClean="0"/>
              <a:t>Verlore</a:t>
            </a:r>
            <a:r>
              <a:rPr lang="en-ZA" dirty="0" smtClean="0"/>
              <a:t> </a:t>
            </a:r>
            <a:r>
              <a:rPr lang="en-ZA" dirty="0" err="1" smtClean="0"/>
              <a:t>muntstuk</a:t>
            </a:r>
            <a:r>
              <a:rPr lang="en-ZA" dirty="0" smtClean="0"/>
              <a:t> – 10</a:t>
            </a:r>
          </a:p>
          <a:p>
            <a:r>
              <a:rPr lang="en-ZA" dirty="0" smtClean="0"/>
              <a:t>10 </a:t>
            </a:r>
            <a:r>
              <a:rPr lang="en-ZA" dirty="0" err="1" smtClean="0"/>
              <a:t>Gebooie</a:t>
            </a:r>
            <a:endParaRPr lang="en-ZA" dirty="0" smtClean="0"/>
          </a:p>
          <a:p>
            <a:r>
              <a:rPr lang="en-ZA" dirty="0" smtClean="0"/>
              <a:t>10 </a:t>
            </a:r>
            <a:r>
              <a:rPr lang="en-ZA" dirty="0" err="1" smtClean="0"/>
              <a:t>Plae</a:t>
            </a:r>
            <a:r>
              <a:rPr lang="en-ZA" dirty="0" smtClean="0"/>
              <a:t> van </a:t>
            </a:r>
            <a:r>
              <a:rPr lang="en-ZA" dirty="0" err="1" smtClean="0"/>
              <a:t>Egipte</a:t>
            </a:r>
            <a:endParaRPr lang="en-ZA" dirty="0" smtClean="0"/>
          </a:p>
          <a:p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042" y="274638"/>
            <a:ext cx="1870284" cy="142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5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04664"/>
            <a:ext cx="5699065" cy="569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2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20688"/>
            <a:ext cx="8229600" cy="4525963"/>
          </a:xfrm>
        </p:spPr>
        <p:txBody>
          <a:bodyPr/>
          <a:lstStyle/>
          <a:p>
            <a:r>
              <a:rPr lang="en-ZA" dirty="0" smtClean="0"/>
              <a:t>12 </a:t>
            </a:r>
            <a:r>
              <a:rPr lang="en-ZA" dirty="0" err="1" smtClean="0"/>
              <a:t>Apostels</a:t>
            </a:r>
            <a:endParaRPr lang="en-ZA" dirty="0" smtClean="0"/>
          </a:p>
          <a:p>
            <a:r>
              <a:rPr lang="en-ZA" dirty="0" err="1" smtClean="0"/>
              <a:t>Apostels</a:t>
            </a:r>
            <a:r>
              <a:rPr lang="en-ZA" dirty="0" smtClean="0"/>
              <a:t> sit op 12 </a:t>
            </a:r>
            <a:r>
              <a:rPr lang="en-ZA" dirty="0" err="1" smtClean="0"/>
              <a:t>trone</a:t>
            </a:r>
            <a:endParaRPr lang="en-ZA" dirty="0" smtClean="0"/>
          </a:p>
          <a:p>
            <a:r>
              <a:rPr lang="en-ZA" dirty="0" err="1" smtClean="0"/>
              <a:t>Vrou</a:t>
            </a:r>
            <a:r>
              <a:rPr lang="en-ZA" dirty="0" smtClean="0"/>
              <a:t> het 12 </a:t>
            </a:r>
            <a:r>
              <a:rPr lang="en-ZA" dirty="0" err="1" smtClean="0"/>
              <a:t>jaar</a:t>
            </a:r>
            <a:r>
              <a:rPr lang="en-ZA" dirty="0" smtClean="0"/>
              <a:t> </a:t>
            </a:r>
            <a:r>
              <a:rPr lang="en-ZA" dirty="0" err="1" smtClean="0"/>
              <a:t>aan</a:t>
            </a:r>
            <a:r>
              <a:rPr lang="en-ZA" dirty="0" smtClean="0"/>
              <a:t> </a:t>
            </a:r>
            <a:r>
              <a:rPr lang="en-ZA" dirty="0" err="1" smtClean="0"/>
              <a:t>bloedvloeing</a:t>
            </a:r>
            <a:r>
              <a:rPr lang="en-ZA" dirty="0" smtClean="0"/>
              <a:t> </a:t>
            </a:r>
            <a:r>
              <a:rPr lang="en-ZA" dirty="0" err="1" smtClean="0"/>
              <a:t>gely</a:t>
            </a:r>
            <a:endParaRPr lang="en-ZA" dirty="0" smtClean="0"/>
          </a:p>
          <a:p>
            <a:r>
              <a:rPr lang="en-ZA" dirty="0" err="1" smtClean="0"/>
              <a:t>Openbaring</a:t>
            </a:r>
            <a:r>
              <a:rPr lang="en-ZA" dirty="0" smtClean="0"/>
              <a:t> – </a:t>
            </a:r>
            <a:r>
              <a:rPr lang="en-ZA" dirty="0" err="1" smtClean="0"/>
              <a:t>vrou</a:t>
            </a:r>
            <a:r>
              <a:rPr lang="en-ZA" dirty="0" smtClean="0"/>
              <a:t> se kroon het 12 </a:t>
            </a:r>
            <a:r>
              <a:rPr lang="en-ZA" dirty="0" err="1" smtClean="0"/>
              <a:t>sterre</a:t>
            </a:r>
            <a:endParaRPr lang="en-ZA" dirty="0" smtClean="0"/>
          </a:p>
          <a:p>
            <a:r>
              <a:rPr lang="en-ZA" dirty="0" smtClean="0"/>
              <a:t>12 </a:t>
            </a:r>
            <a:r>
              <a:rPr lang="en-ZA" dirty="0" err="1" smtClean="0"/>
              <a:t>spioene</a:t>
            </a:r>
            <a:r>
              <a:rPr lang="en-ZA" dirty="0" smtClean="0"/>
              <a:t> </a:t>
            </a:r>
            <a:r>
              <a:rPr lang="en-ZA" dirty="0" err="1" smtClean="0"/>
              <a:t>na</a:t>
            </a:r>
            <a:r>
              <a:rPr lang="en-ZA" dirty="0" smtClean="0"/>
              <a:t> </a:t>
            </a:r>
            <a:r>
              <a:rPr lang="en-ZA" dirty="0" err="1" smtClean="0"/>
              <a:t>Kannaan</a:t>
            </a:r>
            <a:r>
              <a:rPr lang="en-ZA" dirty="0" smtClean="0"/>
              <a:t> </a:t>
            </a:r>
            <a:r>
              <a:rPr lang="en-ZA" dirty="0" err="1" smtClean="0"/>
              <a:t>gestuur</a:t>
            </a:r>
            <a:endParaRPr lang="en-ZA" dirty="0" smtClean="0"/>
          </a:p>
          <a:p>
            <a:r>
              <a:rPr lang="en-ZA" dirty="0" smtClean="0"/>
              <a:t>Jacob het 12 </a:t>
            </a:r>
            <a:r>
              <a:rPr lang="en-ZA" dirty="0" err="1" smtClean="0"/>
              <a:t>seuns</a:t>
            </a:r>
            <a:r>
              <a:rPr lang="en-ZA" dirty="0" smtClean="0"/>
              <a:t> </a:t>
            </a:r>
            <a:r>
              <a:rPr lang="en-ZA" dirty="0" err="1" smtClean="0"/>
              <a:t>gehad</a:t>
            </a:r>
            <a:endParaRPr lang="en-ZA" dirty="0" smtClean="0"/>
          </a:p>
          <a:p>
            <a:r>
              <a:rPr lang="en-ZA" dirty="0" smtClean="0"/>
              <a:t>Ismael het 12 </a:t>
            </a:r>
            <a:r>
              <a:rPr lang="en-ZA" dirty="0" err="1" smtClean="0"/>
              <a:t>seuns</a:t>
            </a:r>
            <a:r>
              <a:rPr lang="en-ZA" dirty="0" smtClean="0"/>
              <a:t> </a:t>
            </a:r>
            <a:r>
              <a:rPr lang="en-ZA" dirty="0" err="1" smtClean="0"/>
              <a:t>gehad</a:t>
            </a:r>
            <a:endParaRPr lang="en-ZA" dirty="0" smtClean="0"/>
          </a:p>
          <a:p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56845"/>
            <a:ext cx="1378585" cy="137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3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620688"/>
            <a:ext cx="7020272" cy="526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85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20688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ZA" dirty="0" smtClean="0"/>
              <a:t>Jesus vas </a:t>
            </a:r>
            <a:r>
              <a:rPr lang="en-ZA" dirty="0" err="1" smtClean="0"/>
              <a:t>vir</a:t>
            </a:r>
            <a:r>
              <a:rPr lang="en-ZA" dirty="0" smtClean="0"/>
              <a:t> 40 </a:t>
            </a:r>
            <a:r>
              <a:rPr lang="en-ZA" dirty="0" err="1" smtClean="0"/>
              <a:t>dae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</a:t>
            </a:r>
            <a:r>
              <a:rPr lang="en-ZA" dirty="0" err="1" smtClean="0"/>
              <a:t>nagte</a:t>
            </a:r>
            <a:endParaRPr lang="en-ZA" dirty="0" smtClean="0"/>
          </a:p>
          <a:p>
            <a:r>
              <a:rPr lang="en-ZA" dirty="0" smtClean="0"/>
              <a:t>Moses was 40 </a:t>
            </a:r>
            <a:r>
              <a:rPr lang="en-ZA" dirty="0" err="1" smtClean="0"/>
              <a:t>dae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</a:t>
            </a:r>
            <a:r>
              <a:rPr lang="en-ZA" dirty="0" err="1" smtClean="0"/>
              <a:t>nagte</a:t>
            </a:r>
            <a:r>
              <a:rPr lang="en-ZA" dirty="0" smtClean="0"/>
              <a:t> op die berg</a:t>
            </a:r>
          </a:p>
          <a:p>
            <a:r>
              <a:rPr lang="en-ZA" dirty="0" smtClean="0"/>
              <a:t>Moses was 40 </a:t>
            </a:r>
            <a:r>
              <a:rPr lang="en-ZA" dirty="0" err="1" smtClean="0"/>
              <a:t>jaar</a:t>
            </a:r>
            <a:r>
              <a:rPr lang="en-ZA" dirty="0" smtClean="0"/>
              <a:t> toe </a:t>
            </a: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woestyn</a:t>
            </a:r>
            <a:r>
              <a:rPr lang="en-ZA" dirty="0" smtClean="0"/>
              <a:t> toe </a:t>
            </a:r>
            <a:r>
              <a:rPr lang="en-ZA" dirty="0" err="1" smtClean="0"/>
              <a:t>vlug</a:t>
            </a:r>
            <a:endParaRPr lang="en-ZA" dirty="0" smtClean="0"/>
          </a:p>
          <a:p>
            <a:r>
              <a:rPr lang="en-ZA" dirty="0" err="1" smtClean="0"/>
              <a:t>Esegiël</a:t>
            </a:r>
            <a:r>
              <a:rPr lang="en-ZA" dirty="0" smtClean="0"/>
              <a:t> </a:t>
            </a:r>
            <a:r>
              <a:rPr lang="en-ZA" dirty="0" err="1" smtClean="0"/>
              <a:t>lê</a:t>
            </a:r>
            <a:r>
              <a:rPr lang="en-ZA" dirty="0" smtClean="0"/>
              <a:t> </a:t>
            </a:r>
            <a:r>
              <a:rPr lang="en-ZA" dirty="0" err="1" smtClean="0"/>
              <a:t>vir</a:t>
            </a:r>
            <a:r>
              <a:rPr lang="en-ZA" dirty="0" smtClean="0"/>
              <a:t> 40 </a:t>
            </a:r>
            <a:r>
              <a:rPr lang="en-ZA" dirty="0" err="1" smtClean="0"/>
              <a:t>dae</a:t>
            </a:r>
            <a:r>
              <a:rPr lang="en-ZA" dirty="0" smtClean="0"/>
              <a:t> op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regtersy</a:t>
            </a:r>
            <a:endParaRPr lang="en-ZA" dirty="0" smtClean="0"/>
          </a:p>
          <a:p>
            <a:r>
              <a:rPr lang="en-ZA" dirty="0" smtClean="0"/>
              <a:t>Saul, </a:t>
            </a:r>
            <a:r>
              <a:rPr lang="en-ZA" dirty="0" err="1" smtClean="0"/>
              <a:t>Dawid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</a:t>
            </a:r>
            <a:r>
              <a:rPr lang="en-ZA" dirty="0" err="1" smtClean="0"/>
              <a:t>Salomo</a:t>
            </a:r>
            <a:r>
              <a:rPr lang="en-ZA" dirty="0" smtClean="0"/>
              <a:t> het </a:t>
            </a:r>
            <a:r>
              <a:rPr lang="en-ZA" dirty="0" err="1" smtClean="0"/>
              <a:t>almal</a:t>
            </a:r>
            <a:r>
              <a:rPr lang="en-ZA" dirty="0" smtClean="0"/>
              <a:t> 40 </a:t>
            </a:r>
            <a:r>
              <a:rPr lang="en-ZA" dirty="0" err="1" smtClean="0"/>
              <a:t>jaar</a:t>
            </a:r>
            <a:r>
              <a:rPr lang="en-ZA" dirty="0" smtClean="0"/>
              <a:t> </a:t>
            </a:r>
            <a:r>
              <a:rPr lang="en-ZA" dirty="0" err="1" smtClean="0"/>
              <a:t>regeer</a:t>
            </a:r>
            <a:endParaRPr lang="en-ZA" dirty="0" smtClean="0"/>
          </a:p>
          <a:p>
            <a:r>
              <a:rPr lang="en-ZA" dirty="0" err="1" smtClean="0"/>
              <a:t>Israeliete</a:t>
            </a:r>
            <a:r>
              <a:rPr lang="en-ZA" dirty="0" smtClean="0"/>
              <a:t> 40 </a:t>
            </a:r>
            <a:r>
              <a:rPr lang="en-ZA" dirty="0" err="1" smtClean="0"/>
              <a:t>jaar</a:t>
            </a:r>
            <a:r>
              <a:rPr lang="en-ZA" dirty="0" smtClean="0"/>
              <a:t> in die </a:t>
            </a:r>
            <a:r>
              <a:rPr lang="en-ZA" dirty="0" err="1" smtClean="0"/>
              <a:t>woestyn</a:t>
            </a:r>
            <a:endParaRPr lang="en-ZA" dirty="0" smtClean="0"/>
          </a:p>
          <a:p>
            <a:r>
              <a:rPr lang="en-ZA" dirty="0" err="1" smtClean="0"/>
              <a:t>Noag</a:t>
            </a:r>
            <a:r>
              <a:rPr lang="en-ZA" dirty="0" smtClean="0"/>
              <a:t> – </a:t>
            </a:r>
            <a:r>
              <a:rPr lang="en-ZA" dirty="0" err="1" smtClean="0"/>
              <a:t>reën</a:t>
            </a:r>
            <a:r>
              <a:rPr lang="en-ZA" dirty="0" smtClean="0"/>
              <a:t> 40 </a:t>
            </a:r>
            <a:r>
              <a:rPr lang="en-ZA" dirty="0" err="1" smtClean="0"/>
              <a:t>dae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</a:t>
            </a:r>
            <a:r>
              <a:rPr lang="en-ZA" dirty="0" err="1" smtClean="0"/>
              <a:t>nagte</a:t>
            </a:r>
            <a:endParaRPr lang="en-ZA" dirty="0" smtClean="0"/>
          </a:p>
          <a:p>
            <a:r>
              <a:rPr lang="en-ZA" dirty="0" smtClean="0"/>
              <a:t>Jesus </a:t>
            </a:r>
            <a:r>
              <a:rPr lang="en-ZA" dirty="0" err="1" smtClean="0"/>
              <a:t>verskyn</a:t>
            </a:r>
            <a:r>
              <a:rPr lang="en-ZA" dirty="0" smtClean="0"/>
              <a:t> </a:t>
            </a:r>
            <a:r>
              <a:rPr lang="en-ZA" dirty="0" err="1" smtClean="0"/>
              <a:t>vir</a:t>
            </a:r>
            <a:r>
              <a:rPr lang="en-ZA" dirty="0" smtClean="0"/>
              <a:t> 40 </a:t>
            </a:r>
            <a:r>
              <a:rPr lang="en-ZA" dirty="0" err="1" smtClean="0"/>
              <a:t>dae</a:t>
            </a:r>
            <a:r>
              <a:rPr lang="en-ZA" dirty="0" smtClean="0"/>
              <a:t> </a:t>
            </a:r>
            <a:r>
              <a:rPr lang="en-ZA" dirty="0" err="1" smtClean="0"/>
              <a:t>aan</a:t>
            </a:r>
            <a:r>
              <a:rPr lang="en-ZA" dirty="0" smtClean="0"/>
              <a:t>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dissipels</a:t>
            </a:r>
            <a:r>
              <a:rPr lang="en-ZA" dirty="0" smtClean="0"/>
              <a:t> </a:t>
            </a:r>
            <a:r>
              <a:rPr lang="en-ZA" dirty="0" err="1" smtClean="0"/>
              <a:t>na</a:t>
            </a:r>
            <a:r>
              <a:rPr lang="en-ZA" dirty="0" smtClean="0"/>
              <a:t>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opstanding</a:t>
            </a:r>
            <a:endParaRPr lang="en-ZA" dirty="0" smtClean="0"/>
          </a:p>
          <a:p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74638"/>
            <a:ext cx="1619672" cy="121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3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60848"/>
            <a:ext cx="7740352" cy="170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1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1520" y="332656"/>
            <a:ext cx="8229600" cy="6525344"/>
          </a:xfrm>
        </p:spPr>
        <p:txBody>
          <a:bodyPr/>
          <a:lstStyle/>
          <a:p>
            <a:r>
              <a:rPr lang="en-ZA" dirty="0" err="1" smtClean="0"/>
              <a:t>Esegiël</a:t>
            </a:r>
            <a:r>
              <a:rPr lang="en-ZA" dirty="0" smtClean="0"/>
              <a:t> het 390 </a:t>
            </a:r>
            <a:r>
              <a:rPr lang="en-ZA" dirty="0" err="1" smtClean="0"/>
              <a:t>dae</a:t>
            </a:r>
            <a:r>
              <a:rPr lang="en-ZA" dirty="0" smtClean="0"/>
              <a:t> op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linkersy</a:t>
            </a:r>
            <a:r>
              <a:rPr lang="en-ZA" dirty="0" smtClean="0"/>
              <a:t> </a:t>
            </a:r>
            <a:r>
              <a:rPr lang="en-ZA" dirty="0" err="1" smtClean="0"/>
              <a:t>gelê</a:t>
            </a:r>
            <a:endParaRPr lang="en-ZA" dirty="0" smtClean="0"/>
          </a:p>
          <a:p>
            <a:r>
              <a:rPr lang="en-ZA" dirty="0" smtClean="0"/>
              <a:t>Abraham was 100 </a:t>
            </a:r>
            <a:r>
              <a:rPr lang="en-ZA" dirty="0" err="1" smtClean="0"/>
              <a:t>jaar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Sara 90 </a:t>
            </a:r>
            <a:r>
              <a:rPr lang="en-ZA" dirty="0" err="1" smtClean="0"/>
              <a:t>jaar</a:t>
            </a:r>
            <a:r>
              <a:rPr lang="en-ZA" dirty="0" smtClean="0"/>
              <a:t> oud toe </a:t>
            </a:r>
            <a:r>
              <a:rPr lang="en-ZA" dirty="0" err="1" smtClean="0"/>
              <a:t>Isak</a:t>
            </a:r>
            <a:r>
              <a:rPr lang="en-ZA" dirty="0" smtClean="0"/>
              <a:t> </a:t>
            </a:r>
            <a:r>
              <a:rPr lang="en-ZA" dirty="0" err="1" smtClean="0"/>
              <a:t>gebore</a:t>
            </a:r>
            <a:r>
              <a:rPr lang="en-ZA" dirty="0" smtClean="0"/>
              <a:t> is.</a:t>
            </a:r>
          </a:p>
          <a:p>
            <a:r>
              <a:rPr lang="en-ZA" dirty="0" smtClean="0"/>
              <a:t>Jesus was 33 </a:t>
            </a:r>
            <a:r>
              <a:rPr lang="en-ZA" dirty="0" err="1" smtClean="0"/>
              <a:t>jaar</a:t>
            </a:r>
            <a:r>
              <a:rPr lang="en-ZA" dirty="0" smtClean="0"/>
              <a:t> oud toe </a:t>
            </a:r>
            <a:r>
              <a:rPr lang="en-ZA" dirty="0" err="1" smtClean="0"/>
              <a:t>Hy</a:t>
            </a:r>
            <a:r>
              <a:rPr lang="en-ZA" dirty="0" smtClean="0"/>
              <a:t> begin </a:t>
            </a:r>
            <a:r>
              <a:rPr lang="en-ZA" dirty="0" err="1" smtClean="0"/>
              <a:t>bedien</a:t>
            </a:r>
            <a:r>
              <a:rPr lang="en-ZA" dirty="0" smtClean="0"/>
              <a:t> het</a:t>
            </a:r>
          </a:p>
          <a:p>
            <a:r>
              <a:rPr lang="en-ZA" dirty="0" err="1" smtClean="0"/>
              <a:t>Noag</a:t>
            </a:r>
            <a:r>
              <a:rPr lang="en-ZA" dirty="0" smtClean="0"/>
              <a:t> was 378 </a:t>
            </a:r>
            <a:r>
              <a:rPr lang="en-ZA" dirty="0" err="1" smtClean="0"/>
              <a:t>dae</a:t>
            </a:r>
            <a:r>
              <a:rPr lang="en-ZA" dirty="0" smtClean="0"/>
              <a:t> op die ark </a:t>
            </a:r>
            <a:r>
              <a:rPr lang="en-ZA" dirty="0" err="1" smtClean="0"/>
              <a:t>gewees</a:t>
            </a:r>
            <a:r>
              <a:rPr lang="en-ZA" dirty="0" smtClean="0"/>
              <a:t>.</a:t>
            </a:r>
          </a:p>
          <a:p>
            <a:r>
              <a:rPr lang="en-ZA" dirty="0" err="1" smtClean="0"/>
              <a:t>Metusalem</a:t>
            </a:r>
            <a:r>
              <a:rPr lang="en-ZA" dirty="0" smtClean="0"/>
              <a:t> was 969 </a:t>
            </a:r>
            <a:r>
              <a:rPr lang="en-ZA" dirty="0" err="1" smtClean="0"/>
              <a:t>jaar</a:t>
            </a:r>
            <a:r>
              <a:rPr lang="en-ZA" dirty="0" smtClean="0"/>
              <a:t> oud </a:t>
            </a:r>
            <a:r>
              <a:rPr lang="en-ZA" dirty="0" err="1" smtClean="0"/>
              <a:t>gewees</a:t>
            </a:r>
            <a:endParaRPr lang="en-ZA" dirty="0" smtClean="0"/>
          </a:p>
          <a:p>
            <a:r>
              <a:rPr lang="en-ZA" dirty="0" smtClean="0"/>
              <a:t>Die </a:t>
            </a:r>
            <a:r>
              <a:rPr lang="en-ZA" dirty="0" err="1" smtClean="0"/>
              <a:t>jongste</a:t>
            </a:r>
            <a:r>
              <a:rPr lang="en-ZA" dirty="0" smtClean="0"/>
              <a:t> </a:t>
            </a:r>
            <a:r>
              <a:rPr lang="en-ZA" dirty="0" err="1" smtClean="0"/>
              <a:t>koning</a:t>
            </a:r>
            <a:r>
              <a:rPr lang="en-ZA" dirty="0" smtClean="0"/>
              <a:t> in die </a:t>
            </a:r>
            <a:r>
              <a:rPr lang="en-ZA" dirty="0" err="1" smtClean="0"/>
              <a:t>Bybel</a:t>
            </a:r>
            <a:r>
              <a:rPr lang="en-ZA" dirty="0" smtClean="0"/>
              <a:t> was 8 </a:t>
            </a:r>
            <a:r>
              <a:rPr lang="en-ZA" dirty="0" err="1" smtClean="0"/>
              <a:t>jaar</a:t>
            </a:r>
            <a:r>
              <a:rPr lang="en-ZA" dirty="0" smtClean="0"/>
              <a:t> oud </a:t>
            </a:r>
            <a:r>
              <a:rPr lang="en-ZA" dirty="0" err="1" smtClean="0"/>
              <a:t>gewees</a:t>
            </a:r>
            <a:r>
              <a:rPr lang="en-ZA" dirty="0" smtClean="0"/>
              <a:t>.</a:t>
            </a:r>
          </a:p>
          <a:p>
            <a:r>
              <a:rPr lang="en-ZA" dirty="0" err="1" smtClean="0"/>
              <a:t>Jakob</a:t>
            </a:r>
            <a:r>
              <a:rPr lang="en-ZA" dirty="0" smtClean="0"/>
              <a:t> het 17 </a:t>
            </a:r>
            <a:r>
              <a:rPr lang="en-ZA" dirty="0" err="1" smtClean="0"/>
              <a:t>jaar</a:t>
            </a:r>
            <a:r>
              <a:rPr lang="en-ZA" dirty="0" smtClean="0"/>
              <a:t> </a:t>
            </a:r>
            <a:r>
              <a:rPr lang="en-ZA" dirty="0" err="1" smtClean="0"/>
              <a:t>saam</a:t>
            </a:r>
            <a:r>
              <a:rPr lang="en-ZA" dirty="0" smtClean="0"/>
              <a:t> met Josef in </a:t>
            </a:r>
            <a:r>
              <a:rPr lang="en-ZA" dirty="0" err="1" smtClean="0"/>
              <a:t>Egipte</a:t>
            </a:r>
            <a:r>
              <a:rPr lang="en-ZA" dirty="0" smtClean="0"/>
              <a:t> </a:t>
            </a:r>
            <a:r>
              <a:rPr lang="en-ZA" dirty="0" err="1" smtClean="0"/>
              <a:t>gebly</a:t>
            </a:r>
            <a:r>
              <a:rPr lang="en-ZA" dirty="0" smtClean="0"/>
              <a:t> </a:t>
            </a:r>
            <a:r>
              <a:rPr lang="en-ZA" dirty="0" err="1" smtClean="0"/>
              <a:t>voordat</a:t>
            </a:r>
            <a:r>
              <a:rPr lang="en-ZA" dirty="0" smtClean="0"/>
              <a:t> </a:t>
            </a: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dood</a:t>
            </a:r>
            <a:r>
              <a:rPr lang="en-ZA" dirty="0" smtClean="0"/>
              <a:t> is.</a:t>
            </a:r>
          </a:p>
          <a:p>
            <a:r>
              <a:rPr lang="en-ZA" dirty="0" err="1" smtClean="0"/>
              <a:t>Salomo</a:t>
            </a:r>
            <a:r>
              <a:rPr lang="en-ZA" dirty="0" smtClean="0"/>
              <a:t> het 700 </a:t>
            </a:r>
            <a:r>
              <a:rPr lang="en-ZA" dirty="0" err="1" smtClean="0"/>
              <a:t>vroue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300 </a:t>
            </a:r>
            <a:r>
              <a:rPr lang="en-ZA" dirty="0" err="1" smtClean="0"/>
              <a:t>byvroue</a:t>
            </a:r>
            <a:r>
              <a:rPr lang="en-ZA" dirty="0" smtClean="0"/>
              <a:t> </a:t>
            </a:r>
            <a:r>
              <a:rPr lang="en-ZA" dirty="0" err="1" smtClean="0"/>
              <a:t>gehad</a:t>
            </a:r>
            <a:r>
              <a:rPr lang="en-ZA" dirty="0" smtClean="0"/>
              <a:t>.</a:t>
            </a:r>
          </a:p>
          <a:p>
            <a:endParaRPr lang="en-Z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412776"/>
            <a:ext cx="3118693" cy="68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4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708</Words>
  <Application>Microsoft Office PowerPoint</Application>
  <PresentationFormat>On-screen Show (4:3)</PresentationFormat>
  <Paragraphs>93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Bybel Speletjie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Nommer en die Bybel</dc:title>
  <dc:creator>Life Orientation</dc:creator>
  <cp:lastModifiedBy>Annatjie Stander</cp:lastModifiedBy>
  <cp:revision>46</cp:revision>
  <dcterms:created xsi:type="dcterms:W3CDTF">2014-09-04T10:18:53Z</dcterms:created>
  <dcterms:modified xsi:type="dcterms:W3CDTF">2018-08-15T10:01:16Z</dcterms:modified>
</cp:coreProperties>
</file>