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904D-C163-432E-9AAA-BD8F0F84B919}" type="datetimeFigureOut">
              <a:rPr lang="en-ZA" smtClean="0"/>
              <a:t>2023/01/19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428F-E969-4003-91BC-124922EDD8F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44541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904D-C163-432E-9AAA-BD8F0F84B919}" type="datetimeFigureOut">
              <a:rPr lang="en-ZA" smtClean="0"/>
              <a:t>2023/01/19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428F-E969-4003-91BC-124922EDD8F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081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904D-C163-432E-9AAA-BD8F0F84B919}" type="datetimeFigureOut">
              <a:rPr lang="en-ZA" smtClean="0"/>
              <a:t>2023/01/19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428F-E969-4003-91BC-124922EDD8F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6444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904D-C163-432E-9AAA-BD8F0F84B919}" type="datetimeFigureOut">
              <a:rPr lang="en-ZA" smtClean="0"/>
              <a:t>2023/01/19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428F-E969-4003-91BC-124922EDD8F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7715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904D-C163-432E-9AAA-BD8F0F84B919}" type="datetimeFigureOut">
              <a:rPr lang="en-ZA" smtClean="0"/>
              <a:t>2023/01/19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428F-E969-4003-91BC-124922EDD8F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8104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904D-C163-432E-9AAA-BD8F0F84B919}" type="datetimeFigureOut">
              <a:rPr lang="en-ZA" smtClean="0"/>
              <a:t>2023/01/19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428F-E969-4003-91BC-124922EDD8F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0086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904D-C163-432E-9AAA-BD8F0F84B919}" type="datetimeFigureOut">
              <a:rPr lang="en-ZA" smtClean="0"/>
              <a:t>2023/01/19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428F-E969-4003-91BC-124922EDD8F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2006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904D-C163-432E-9AAA-BD8F0F84B919}" type="datetimeFigureOut">
              <a:rPr lang="en-ZA" smtClean="0"/>
              <a:t>2023/01/19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428F-E969-4003-91BC-124922EDD8F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28465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904D-C163-432E-9AAA-BD8F0F84B919}" type="datetimeFigureOut">
              <a:rPr lang="en-ZA" smtClean="0"/>
              <a:t>2023/01/19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428F-E969-4003-91BC-124922EDD8F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84969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904D-C163-432E-9AAA-BD8F0F84B919}" type="datetimeFigureOut">
              <a:rPr lang="en-ZA" smtClean="0"/>
              <a:t>2023/01/19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428F-E969-4003-91BC-124922EDD8F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56327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904D-C163-432E-9AAA-BD8F0F84B919}" type="datetimeFigureOut">
              <a:rPr lang="en-ZA" smtClean="0"/>
              <a:t>2023/01/19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428F-E969-4003-91BC-124922EDD8F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36731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7904D-C163-432E-9AAA-BD8F0F84B919}" type="datetimeFigureOut">
              <a:rPr lang="en-ZA" smtClean="0"/>
              <a:t>2023/01/19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9428F-E969-4003-91BC-124922EDD8F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03152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878007" y="2220591"/>
            <a:ext cx="9144000" cy="1655762"/>
          </a:xfrm>
        </p:spPr>
        <p:txBody>
          <a:bodyPr>
            <a:normAutofit/>
          </a:bodyPr>
          <a:lstStyle/>
          <a:p>
            <a:r>
              <a:rPr lang="en-ZA" sz="8000" dirty="0" err="1" smtClean="0"/>
              <a:t>Bome</a:t>
            </a:r>
            <a:endParaRPr lang="en-ZA" sz="8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194" y="163772"/>
            <a:ext cx="7152389" cy="642809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7463" y="-16700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ZA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Vrugte</a:t>
            </a:r>
            <a:r>
              <a:rPr lang="en-ZA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van die Gees</a:t>
            </a:r>
            <a:endParaRPr lang="en-ZA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606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83" y="0"/>
            <a:ext cx="10293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1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2412"/>
            <a:ext cx="1143000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76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198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8625"/>
            <a:ext cx="11430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86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257175"/>
            <a:ext cx="9525000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680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8625"/>
            <a:ext cx="11430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13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484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33" y="0"/>
            <a:ext cx="10017528" cy="670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919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450" y="187656"/>
            <a:ext cx="9688205" cy="645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95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8625"/>
            <a:ext cx="11430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144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</Words>
  <Application>Microsoft Office PowerPoint</Application>
  <PresentationFormat>Widescreen</PresentationFormat>
  <Paragraphs>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Annatjie Stander</dc:creator>
  <cp:lastModifiedBy>Annatjie Stander</cp:lastModifiedBy>
  <cp:revision>6</cp:revision>
  <dcterms:created xsi:type="dcterms:W3CDTF">2023-01-19T16:23:30Z</dcterms:created>
  <dcterms:modified xsi:type="dcterms:W3CDTF">2023-01-19T16:51:15Z</dcterms:modified>
</cp:coreProperties>
</file>