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5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7107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1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266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12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6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819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7155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531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834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3073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049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4827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711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006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14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45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0687" y="2514600"/>
            <a:ext cx="9593925" cy="2262781"/>
          </a:xfrm>
        </p:spPr>
        <p:txBody>
          <a:bodyPr>
            <a:normAutofit/>
          </a:bodyPr>
          <a:lstStyle/>
          <a:p>
            <a:r>
              <a:rPr lang="en-ZA" sz="6600" b="1" dirty="0" smtClean="0"/>
              <a:t>BYBEL </a:t>
            </a:r>
            <a:r>
              <a:rPr lang="en-ZA" sz="6600" b="1" dirty="0" smtClean="0"/>
              <a:t>SCATTERGORIES</a:t>
            </a:r>
            <a:endParaRPr lang="en-ZA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3200" dirty="0" err="1" smtClean="0">
                <a:solidFill>
                  <a:schemeClr val="accent1"/>
                </a:solidFill>
              </a:rPr>
              <a:t>Kyk</a:t>
            </a:r>
            <a:r>
              <a:rPr lang="en-ZA" sz="3200" dirty="0" smtClean="0">
                <a:solidFill>
                  <a:schemeClr val="accent1"/>
                </a:solidFill>
              </a:rPr>
              <a:t> met </a:t>
            </a:r>
            <a:r>
              <a:rPr lang="en-ZA" sz="3200" dirty="0" err="1" smtClean="0">
                <a:solidFill>
                  <a:schemeClr val="accent1"/>
                </a:solidFill>
              </a:rPr>
              <a:t>hoeveel</a:t>
            </a:r>
            <a:r>
              <a:rPr lang="en-ZA" sz="3200" dirty="0" smtClean="0">
                <a:solidFill>
                  <a:schemeClr val="accent1"/>
                </a:solidFill>
              </a:rPr>
              <a:t> van die </a:t>
            </a:r>
            <a:r>
              <a:rPr lang="en-ZA" sz="3200" dirty="0" err="1" smtClean="0">
                <a:solidFill>
                  <a:schemeClr val="accent1"/>
                </a:solidFill>
              </a:rPr>
              <a:t>volgende</a:t>
            </a:r>
            <a:r>
              <a:rPr lang="en-ZA" sz="3200" dirty="0" smtClean="0">
                <a:solidFill>
                  <a:schemeClr val="accent1"/>
                </a:solidFill>
              </a:rPr>
              <a:t> </a:t>
            </a:r>
            <a:r>
              <a:rPr lang="en-ZA" sz="3200" dirty="0" err="1" smtClean="0">
                <a:solidFill>
                  <a:schemeClr val="accent1"/>
                </a:solidFill>
              </a:rPr>
              <a:t>julle</a:t>
            </a:r>
            <a:r>
              <a:rPr lang="en-ZA" sz="3200" dirty="0" smtClean="0">
                <a:solidFill>
                  <a:schemeClr val="accent1"/>
                </a:solidFill>
              </a:rPr>
              <a:t> </a:t>
            </a:r>
            <a:r>
              <a:rPr lang="en-ZA" sz="3200" dirty="0" err="1" smtClean="0">
                <a:solidFill>
                  <a:schemeClr val="accent1"/>
                </a:solidFill>
              </a:rPr>
              <a:t>groep</a:t>
            </a:r>
            <a:r>
              <a:rPr lang="en-ZA" sz="3200" dirty="0" smtClean="0">
                <a:solidFill>
                  <a:schemeClr val="accent1"/>
                </a:solidFill>
              </a:rPr>
              <a:t> </a:t>
            </a:r>
            <a:r>
              <a:rPr lang="en-ZA" sz="3200" dirty="0" err="1" smtClean="0">
                <a:solidFill>
                  <a:schemeClr val="accent1"/>
                </a:solidFill>
              </a:rPr>
              <a:t>kan</a:t>
            </a:r>
            <a:r>
              <a:rPr lang="en-ZA" sz="3200" dirty="0" smtClean="0">
                <a:solidFill>
                  <a:schemeClr val="accent1"/>
                </a:solidFill>
              </a:rPr>
              <a:t> </a:t>
            </a:r>
            <a:r>
              <a:rPr lang="en-ZA" sz="3200" dirty="0" err="1" smtClean="0">
                <a:solidFill>
                  <a:schemeClr val="accent1"/>
                </a:solidFill>
              </a:rPr>
              <a:t>opkom</a:t>
            </a:r>
            <a:r>
              <a:rPr lang="en-ZA" sz="3200" dirty="0" smtClean="0">
                <a:solidFill>
                  <a:schemeClr val="accent1"/>
                </a:solidFill>
              </a:rPr>
              <a:t>!</a:t>
            </a:r>
            <a:endParaRPr lang="en-ZA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0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i="1" dirty="0" err="1" smtClean="0"/>
              <a:t>Hierdie</a:t>
            </a:r>
            <a:r>
              <a:rPr lang="en-ZA" sz="3200" b="1" i="1" dirty="0" smtClean="0"/>
              <a:t> name MOET in die </a:t>
            </a:r>
            <a:r>
              <a:rPr lang="en-ZA" sz="3200" b="1" i="1" dirty="0" err="1" smtClean="0"/>
              <a:t>Bybel</a:t>
            </a:r>
            <a:r>
              <a:rPr lang="en-ZA" sz="3200" b="1" i="1" dirty="0" smtClean="0"/>
              <a:t> </a:t>
            </a:r>
            <a:r>
              <a:rPr lang="en-ZA" sz="3200" b="1" i="1" dirty="0" err="1" smtClean="0"/>
              <a:t>voorkom</a:t>
            </a:r>
            <a:r>
              <a:rPr lang="en-ZA" sz="3200" b="1" i="1" dirty="0" smtClean="0"/>
              <a:t>!</a:t>
            </a:r>
            <a:endParaRPr lang="en-ZA" sz="3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4000" dirty="0" smtClean="0"/>
              <a:t>Mans name</a:t>
            </a:r>
          </a:p>
          <a:p>
            <a:r>
              <a:rPr lang="en-ZA" sz="4000" dirty="0" err="1" smtClean="0"/>
              <a:t>Dorpe</a:t>
            </a:r>
            <a:r>
              <a:rPr lang="en-ZA" sz="4000" dirty="0" smtClean="0"/>
              <a:t> </a:t>
            </a:r>
            <a:r>
              <a:rPr lang="en-ZA" sz="4000" dirty="0" err="1" smtClean="0"/>
              <a:t>en</a:t>
            </a:r>
            <a:r>
              <a:rPr lang="en-ZA" sz="4000" dirty="0" smtClean="0"/>
              <a:t> </a:t>
            </a:r>
            <a:r>
              <a:rPr lang="en-ZA" sz="4000" dirty="0" err="1" smtClean="0"/>
              <a:t>stede</a:t>
            </a:r>
            <a:endParaRPr lang="en-ZA" sz="4000" dirty="0" smtClean="0"/>
          </a:p>
          <a:p>
            <a:r>
              <a:rPr lang="en-ZA" sz="4000" dirty="0" err="1" smtClean="0"/>
              <a:t>Riviere</a:t>
            </a:r>
            <a:endParaRPr lang="en-ZA" sz="4000" dirty="0" smtClean="0"/>
          </a:p>
          <a:p>
            <a:r>
              <a:rPr lang="en-ZA" sz="4000" dirty="0" err="1" smtClean="0"/>
              <a:t>Beroepe</a:t>
            </a:r>
            <a:endParaRPr lang="en-ZA" sz="4000" dirty="0" smtClean="0"/>
          </a:p>
          <a:p>
            <a:r>
              <a:rPr lang="en-ZA" sz="4000" dirty="0" err="1" smtClean="0"/>
              <a:t>Diere</a:t>
            </a:r>
            <a:r>
              <a:rPr lang="en-ZA" sz="4000" dirty="0" smtClean="0"/>
              <a:t>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72976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i="1" dirty="0" err="1" smtClean="0"/>
              <a:t>Hierdie</a:t>
            </a:r>
            <a:r>
              <a:rPr lang="en-ZA" sz="3200" b="1" i="1" dirty="0" smtClean="0"/>
              <a:t> name MOET in die </a:t>
            </a:r>
            <a:r>
              <a:rPr lang="en-ZA" sz="3200" b="1" i="1" dirty="0" err="1" smtClean="0"/>
              <a:t>Bybel</a:t>
            </a:r>
            <a:r>
              <a:rPr lang="en-ZA" sz="3200" b="1" i="1" dirty="0" smtClean="0"/>
              <a:t> </a:t>
            </a:r>
            <a:r>
              <a:rPr lang="en-ZA" sz="3200" b="1" i="1" dirty="0" err="1" smtClean="0"/>
              <a:t>voorkom</a:t>
            </a:r>
            <a:r>
              <a:rPr lang="en-ZA" sz="3200" b="1" i="1" dirty="0" smtClean="0"/>
              <a:t>!</a:t>
            </a:r>
            <a:endParaRPr lang="en-ZA" sz="3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4000" dirty="0" err="1" smtClean="0"/>
              <a:t>Soorte</a:t>
            </a:r>
            <a:r>
              <a:rPr lang="en-ZA" sz="4000" dirty="0" smtClean="0"/>
              <a:t> </a:t>
            </a:r>
            <a:r>
              <a:rPr lang="en-ZA" sz="4000" dirty="0" err="1" smtClean="0"/>
              <a:t>drankies</a:t>
            </a:r>
            <a:endParaRPr lang="en-ZA" sz="4000" dirty="0" smtClean="0"/>
          </a:p>
          <a:p>
            <a:r>
              <a:rPr lang="en-ZA" sz="4000" dirty="0" err="1" smtClean="0"/>
              <a:t>Konings</a:t>
            </a:r>
            <a:r>
              <a:rPr lang="en-ZA" sz="4000" dirty="0" smtClean="0"/>
              <a:t> / </a:t>
            </a:r>
            <a:r>
              <a:rPr lang="en-ZA" sz="4000" dirty="0" err="1" smtClean="0"/>
              <a:t>Heersers</a:t>
            </a:r>
            <a:endParaRPr lang="en-ZA" sz="4000" dirty="0" smtClean="0"/>
          </a:p>
          <a:p>
            <a:r>
              <a:rPr lang="en-ZA" sz="4000" dirty="0" err="1" smtClean="0"/>
              <a:t>Maniere</a:t>
            </a:r>
            <a:r>
              <a:rPr lang="en-ZA" sz="4000" dirty="0" smtClean="0"/>
              <a:t> van </a:t>
            </a:r>
            <a:r>
              <a:rPr lang="en-ZA" sz="4000" dirty="0" err="1" smtClean="0"/>
              <a:t>vervoer</a:t>
            </a:r>
            <a:endParaRPr lang="en-ZA" sz="4000" dirty="0" smtClean="0"/>
          </a:p>
          <a:p>
            <a:r>
              <a:rPr lang="en-ZA" sz="4000" dirty="0" smtClean="0"/>
              <a:t>Berge</a:t>
            </a:r>
          </a:p>
          <a:p>
            <a:r>
              <a:rPr lang="en-ZA" sz="4000" dirty="0" err="1" smtClean="0"/>
              <a:t>gereedskap</a:t>
            </a:r>
            <a:endParaRPr lang="en-ZA" sz="4000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26648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i="1" dirty="0" err="1" smtClean="0"/>
              <a:t>Hierdie</a:t>
            </a:r>
            <a:r>
              <a:rPr lang="en-ZA" sz="3200" b="1" i="1" dirty="0" smtClean="0"/>
              <a:t> name MOET in die </a:t>
            </a:r>
            <a:r>
              <a:rPr lang="en-ZA" sz="3200" b="1" i="1" dirty="0" err="1" smtClean="0"/>
              <a:t>Bybel</a:t>
            </a:r>
            <a:r>
              <a:rPr lang="en-ZA" sz="3200" b="1" i="1" dirty="0" smtClean="0"/>
              <a:t> </a:t>
            </a:r>
            <a:r>
              <a:rPr lang="en-ZA" sz="3200" b="1" i="1" dirty="0" err="1" smtClean="0"/>
              <a:t>voorkom</a:t>
            </a:r>
            <a:r>
              <a:rPr lang="en-ZA" sz="3200" b="1" i="1" dirty="0" smtClean="0"/>
              <a:t>!</a:t>
            </a:r>
            <a:endParaRPr lang="en-ZA" sz="3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4000" dirty="0" err="1" smtClean="0"/>
              <a:t>Vroue</a:t>
            </a:r>
            <a:r>
              <a:rPr lang="en-ZA" sz="4000" dirty="0" smtClean="0"/>
              <a:t> name</a:t>
            </a:r>
          </a:p>
          <a:p>
            <a:r>
              <a:rPr lang="en-ZA" sz="4000" dirty="0" err="1" smtClean="0"/>
              <a:t>Bybel</a:t>
            </a:r>
            <a:r>
              <a:rPr lang="en-ZA" sz="4000" dirty="0" smtClean="0"/>
              <a:t> </a:t>
            </a:r>
            <a:r>
              <a:rPr lang="en-ZA" sz="4000" dirty="0" err="1" smtClean="0"/>
              <a:t>outeurs</a:t>
            </a:r>
            <a:endParaRPr lang="en-ZA" sz="4000" dirty="0" smtClean="0"/>
          </a:p>
          <a:p>
            <a:r>
              <a:rPr lang="en-ZA" sz="4000" dirty="0" err="1" smtClean="0"/>
              <a:t>Dissipels</a:t>
            </a:r>
            <a:r>
              <a:rPr lang="en-ZA" sz="4000" dirty="0" smtClean="0"/>
              <a:t> van Jesus</a:t>
            </a:r>
          </a:p>
          <a:p>
            <a:r>
              <a:rPr lang="en-ZA" sz="4000" dirty="0" err="1" smtClean="0"/>
              <a:t>Eienskappe</a:t>
            </a:r>
            <a:r>
              <a:rPr lang="en-ZA" sz="4000" dirty="0" smtClean="0"/>
              <a:t> van Jesus</a:t>
            </a:r>
            <a:endParaRPr lang="en-ZA" dirty="0" smtClean="0"/>
          </a:p>
          <a:p>
            <a:r>
              <a:rPr lang="en-ZA" sz="4000" dirty="0" err="1" smtClean="0"/>
              <a:t>Kleure</a:t>
            </a:r>
            <a:r>
              <a:rPr lang="en-ZA" sz="4000" dirty="0" smtClean="0"/>
              <a:t> wat in die </a:t>
            </a:r>
            <a:r>
              <a:rPr lang="en-ZA" sz="4000" dirty="0" err="1" smtClean="0"/>
              <a:t>Bybel</a:t>
            </a:r>
            <a:r>
              <a:rPr lang="en-ZA" sz="4000" dirty="0" smtClean="0"/>
              <a:t> </a:t>
            </a:r>
            <a:r>
              <a:rPr lang="en-ZA" sz="4000" dirty="0" err="1" smtClean="0"/>
              <a:t>voorkom</a:t>
            </a:r>
            <a:endParaRPr lang="en-ZA" sz="4000" dirty="0" smtClean="0"/>
          </a:p>
        </p:txBody>
      </p:sp>
    </p:spTree>
    <p:extLst>
      <p:ext uri="{BB962C8B-B14F-4D97-AF65-F5344CB8AC3E}">
        <p14:creationId xmlns:p14="http://schemas.microsoft.com/office/powerpoint/2010/main" val="3704110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i="1" dirty="0" err="1" smtClean="0"/>
              <a:t>Hierdie</a:t>
            </a:r>
            <a:r>
              <a:rPr lang="en-ZA" sz="3200" b="1" i="1" dirty="0" smtClean="0"/>
              <a:t> name MOET in die </a:t>
            </a:r>
            <a:r>
              <a:rPr lang="en-ZA" sz="3200" b="1" i="1" dirty="0" err="1" smtClean="0"/>
              <a:t>Bybel</a:t>
            </a:r>
            <a:r>
              <a:rPr lang="en-ZA" sz="3200" b="1" i="1" dirty="0" smtClean="0"/>
              <a:t> </a:t>
            </a:r>
            <a:r>
              <a:rPr lang="en-ZA" sz="3200" b="1" i="1" dirty="0" err="1" smtClean="0"/>
              <a:t>voorkom</a:t>
            </a:r>
            <a:r>
              <a:rPr lang="en-ZA" sz="3200" b="1" i="1" dirty="0" smtClean="0"/>
              <a:t>!</a:t>
            </a:r>
            <a:endParaRPr lang="en-ZA" sz="3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4000" dirty="0" err="1" smtClean="0"/>
              <a:t>Mense</a:t>
            </a:r>
            <a:r>
              <a:rPr lang="en-ZA" sz="4000" dirty="0" smtClean="0"/>
              <a:t> wat lank </a:t>
            </a:r>
            <a:r>
              <a:rPr lang="en-ZA" sz="4000" dirty="0" err="1" smtClean="0"/>
              <a:t>moes</a:t>
            </a:r>
            <a:r>
              <a:rPr lang="en-ZA" sz="4000" dirty="0" smtClean="0"/>
              <a:t> wag</a:t>
            </a:r>
          </a:p>
          <a:p>
            <a:r>
              <a:rPr lang="en-ZA" sz="4000" dirty="0" err="1" smtClean="0"/>
              <a:t>Belangrike</a:t>
            </a:r>
            <a:r>
              <a:rPr lang="en-ZA" sz="4000" dirty="0" smtClean="0"/>
              <a:t> </a:t>
            </a:r>
            <a:r>
              <a:rPr lang="en-ZA" sz="4000" dirty="0" err="1" smtClean="0"/>
              <a:t>vroue</a:t>
            </a:r>
            <a:endParaRPr lang="en-ZA" sz="4000" dirty="0" smtClean="0"/>
          </a:p>
          <a:p>
            <a:r>
              <a:rPr lang="en-ZA" sz="4000" dirty="0" smtClean="0"/>
              <a:t>Groot </a:t>
            </a:r>
            <a:r>
              <a:rPr lang="en-ZA" sz="4000" dirty="0" err="1" smtClean="0"/>
              <a:t>profete</a:t>
            </a:r>
            <a:endParaRPr lang="en-ZA" sz="4000" dirty="0" smtClean="0"/>
          </a:p>
          <a:p>
            <a:r>
              <a:rPr lang="en-ZA" sz="4000" dirty="0" err="1" smtClean="0"/>
              <a:t>Sendelinge</a:t>
            </a:r>
            <a:r>
              <a:rPr lang="en-ZA" sz="4000" dirty="0" smtClean="0"/>
              <a:t> </a:t>
            </a:r>
          </a:p>
          <a:p>
            <a:r>
              <a:rPr lang="en-ZA" sz="4000" dirty="0" smtClean="0"/>
              <a:t>Name van God</a:t>
            </a:r>
          </a:p>
        </p:txBody>
      </p:sp>
    </p:spTree>
    <p:extLst>
      <p:ext uri="{BB962C8B-B14F-4D97-AF65-F5344CB8AC3E}">
        <p14:creationId xmlns:p14="http://schemas.microsoft.com/office/powerpoint/2010/main" val="4290934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i="1" dirty="0" err="1" smtClean="0"/>
              <a:t>Hierdie</a:t>
            </a:r>
            <a:r>
              <a:rPr lang="en-ZA" sz="3200" b="1" i="1" dirty="0" smtClean="0"/>
              <a:t> name MOET in die </a:t>
            </a:r>
            <a:r>
              <a:rPr lang="en-ZA" sz="3200" b="1" i="1" dirty="0" err="1" smtClean="0"/>
              <a:t>Bybel</a:t>
            </a:r>
            <a:r>
              <a:rPr lang="en-ZA" sz="3200" b="1" i="1" dirty="0" smtClean="0"/>
              <a:t> </a:t>
            </a:r>
            <a:r>
              <a:rPr lang="en-ZA" sz="3200" b="1" i="1" dirty="0" err="1" smtClean="0"/>
              <a:t>voorkom</a:t>
            </a:r>
            <a:r>
              <a:rPr lang="en-ZA" sz="3200" b="1" i="1" dirty="0" smtClean="0"/>
              <a:t>!</a:t>
            </a:r>
            <a:endParaRPr lang="en-ZA" sz="3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4000" dirty="0" smtClean="0"/>
              <a:t>Die 10 </a:t>
            </a:r>
            <a:r>
              <a:rPr lang="en-ZA" sz="4000" dirty="0" err="1" smtClean="0"/>
              <a:t>plae</a:t>
            </a:r>
            <a:endParaRPr lang="en-ZA" sz="4000" dirty="0" smtClean="0"/>
          </a:p>
          <a:p>
            <a:r>
              <a:rPr lang="en-ZA" sz="4000" dirty="0" err="1" smtClean="0"/>
              <a:t>Konings</a:t>
            </a:r>
            <a:r>
              <a:rPr lang="en-ZA" sz="4000" dirty="0" smtClean="0"/>
              <a:t> van Israel</a:t>
            </a:r>
          </a:p>
          <a:p>
            <a:r>
              <a:rPr lang="en-ZA" sz="4000" dirty="0" smtClean="0"/>
              <a:t>Josef se </a:t>
            </a:r>
            <a:r>
              <a:rPr lang="en-ZA" sz="4000" dirty="0" err="1" smtClean="0"/>
              <a:t>broers</a:t>
            </a:r>
            <a:r>
              <a:rPr lang="en-ZA" sz="4000" dirty="0" smtClean="0"/>
              <a:t> se name</a:t>
            </a:r>
          </a:p>
          <a:p>
            <a:r>
              <a:rPr lang="en-ZA" sz="4000" dirty="0" smtClean="0"/>
              <a:t>Jesus se 12 </a:t>
            </a:r>
            <a:r>
              <a:rPr lang="en-ZA" sz="4000" dirty="0" err="1" smtClean="0"/>
              <a:t>dissipels</a:t>
            </a:r>
            <a:r>
              <a:rPr lang="en-ZA" sz="4000" dirty="0" smtClean="0"/>
              <a:t> </a:t>
            </a:r>
          </a:p>
          <a:p>
            <a:r>
              <a:rPr lang="en-ZA" sz="4000" dirty="0" err="1" smtClean="0"/>
              <a:t>Briewe</a:t>
            </a:r>
            <a:r>
              <a:rPr lang="en-ZA" sz="4000" dirty="0" smtClean="0"/>
              <a:t> van Paulus</a:t>
            </a:r>
          </a:p>
        </p:txBody>
      </p:sp>
    </p:spTree>
    <p:extLst>
      <p:ext uri="{BB962C8B-B14F-4D97-AF65-F5344CB8AC3E}">
        <p14:creationId xmlns:p14="http://schemas.microsoft.com/office/powerpoint/2010/main" val="164973520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</TotalTime>
  <Words>118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Wisp</vt:lpstr>
      <vt:lpstr>BYBEL SCATTERGORIES</vt:lpstr>
      <vt:lpstr>Hierdie name MOET in die Bybel voorkom!</vt:lpstr>
      <vt:lpstr>Hierdie name MOET in die Bybel voorkom!</vt:lpstr>
      <vt:lpstr>Hierdie name MOET in die Bybel voorkom!</vt:lpstr>
      <vt:lpstr>Hierdie name MOET in die Bybel voorkom!</vt:lpstr>
      <vt:lpstr>Hierdie name MOET in die Bybel voorkom!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BYBEL SCATEGORIES</dc:title>
  <dc:creator>Annatjie Stander</dc:creator>
  <cp:lastModifiedBy>Annatjie Stander</cp:lastModifiedBy>
  <cp:revision>6</cp:revision>
  <dcterms:created xsi:type="dcterms:W3CDTF">2016-07-24T12:18:15Z</dcterms:created>
  <dcterms:modified xsi:type="dcterms:W3CDTF">2018-09-22T07:30:16Z</dcterms:modified>
</cp:coreProperties>
</file>