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3AC-C23F-4306-BEB9-E0AF09D7F134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FD72-9A79-4321-9123-ED364E4EDC7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69285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3AC-C23F-4306-BEB9-E0AF09D7F134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FD72-9A79-4321-9123-ED364E4EDC7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313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3AC-C23F-4306-BEB9-E0AF09D7F134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FD72-9A79-4321-9123-ED364E4EDC7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33533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3AC-C23F-4306-BEB9-E0AF09D7F134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FD72-9A79-4321-9123-ED364E4EDC7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56838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3AC-C23F-4306-BEB9-E0AF09D7F134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FD72-9A79-4321-9123-ED364E4EDC7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83758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3AC-C23F-4306-BEB9-E0AF09D7F134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FD72-9A79-4321-9123-ED364E4EDC7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68618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3AC-C23F-4306-BEB9-E0AF09D7F134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FD72-9A79-4321-9123-ED364E4EDC7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314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3AC-C23F-4306-BEB9-E0AF09D7F134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FD72-9A79-4321-9123-ED364E4EDC7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8680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3AC-C23F-4306-BEB9-E0AF09D7F134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FD72-9A79-4321-9123-ED364E4EDC7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2368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3AC-C23F-4306-BEB9-E0AF09D7F134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FD72-9A79-4321-9123-ED364E4EDC7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6633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263AC-C23F-4306-BEB9-E0AF09D7F134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FD72-9A79-4321-9123-ED364E4EDC7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52641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263AC-C23F-4306-BEB9-E0AF09D7F134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BFD72-9A79-4321-9123-ED364E4EDC7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7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ZA" sz="8000" b="1" dirty="0" err="1" smtClean="0"/>
              <a:t>Bybel</a:t>
            </a:r>
            <a:r>
              <a:rPr lang="en-ZA" sz="8000" b="1" dirty="0" smtClean="0"/>
              <a:t> </a:t>
            </a:r>
            <a:r>
              <a:rPr lang="en-ZA" sz="8000" b="1" dirty="0" err="1" smtClean="0"/>
              <a:t>Speletjies</a:t>
            </a:r>
            <a:endParaRPr lang="en-ZA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5400" dirty="0" err="1" smtClean="0"/>
              <a:t>Dissipels</a:t>
            </a:r>
            <a:r>
              <a:rPr lang="en-ZA" sz="5400" dirty="0" smtClean="0"/>
              <a:t> van Jesus</a:t>
            </a:r>
            <a:endParaRPr lang="en-ZA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48" y="320896"/>
            <a:ext cx="4371833" cy="39007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55" y="4675928"/>
            <a:ext cx="5399964" cy="19883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781673"/>
            <a:ext cx="5370394" cy="18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21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06319"/>
            <a:ext cx="10515600" cy="5811838"/>
          </a:xfrm>
        </p:spPr>
        <p:txBody>
          <a:bodyPr/>
          <a:lstStyle/>
          <a:p>
            <a:pPr marL="0" indent="0">
              <a:buNone/>
            </a:pPr>
            <a:r>
              <a:rPr lang="en-ZA" sz="4400" b="1" dirty="0" smtClean="0">
                <a:solidFill>
                  <a:srgbClr val="92D050"/>
                </a:solidFill>
              </a:rPr>
              <a:t>INSTRUKSIES: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dirty="0" smtClean="0"/>
              <a:t>Elke </a:t>
            </a:r>
            <a:r>
              <a:rPr lang="en-ZA" dirty="0" err="1" smtClean="0"/>
              <a:t>vraag</a:t>
            </a:r>
            <a:r>
              <a:rPr lang="en-ZA" dirty="0" smtClean="0"/>
              <a:t> het </a:t>
            </a:r>
            <a:r>
              <a:rPr lang="en-ZA" dirty="0" err="1" smtClean="0"/>
              <a:t>drie</a:t>
            </a:r>
            <a:r>
              <a:rPr lang="en-ZA" dirty="0" smtClean="0"/>
              <a:t> </a:t>
            </a:r>
            <a:r>
              <a:rPr lang="en-ZA" dirty="0" err="1" smtClean="0"/>
              <a:t>leidrade</a:t>
            </a:r>
            <a:r>
              <a:rPr lang="en-ZA" dirty="0" smtClean="0"/>
              <a:t> / </a:t>
            </a:r>
            <a:r>
              <a:rPr lang="en-ZA" dirty="0" err="1" smtClean="0"/>
              <a:t>raaisels</a:t>
            </a:r>
            <a:endParaRPr lang="en-ZA" dirty="0" smtClean="0"/>
          </a:p>
          <a:p>
            <a:r>
              <a:rPr lang="en-ZA" dirty="0" err="1" smtClean="0"/>
              <a:t>Kyk</a:t>
            </a:r>
            <a:r>
              <a:rPr lang="en-ZA" dirty="0" smtClean="0"/>
              <a:t> </a:t>
            </a:r>
            <a:r>
              <a:rPr lang="en-ZA" dirty="0" err="1" smtClean="0"/>
              <a:t>wie</a:t>
            </a:r>
            <a:r>
              <a:rPr lang="en-ZA" dirty="0" smtClean="0"/>
              <a:t> die </a:t>
            </a:r>
            <a:r>
              <a:rPr lang="en-ZA" dirty="0" err="1" smtClean="0"/>
              <a:t>regte</a:t>
            </a:r>
            <a:r>
              <a:rPr lang="en-ZA" dirty="0" smtClean="0"/>
              <a:t> </a:t>
            </a:r>
            <a:r>
              <a:rPr lang="en-ZA" dirty="0" err="1" smtClean="0"/>
              <a:t>antwoord</a:t>
            </a:r>
            <a:r>
              <a:rPr lang="en-ZA" dirty="0" smtClean="0"/>
              <a:t> </a:t>
            </a:r>
            <a:r>
              <a:rPr lang="en-ZA" dirty="0" err="1" smtClean="0"/>
              <a:t>kan</a:t>
            </a:r>
            <a:r>
              <a:rPr lang="en-ZA" dirty="0" smtClean="0"/>
              <a:t> gee </a:t>
            </a:r>
            <a:r>
              <a:rPr lang="en-ZA" dirty="0" err="1" smtClean="0"/>
              <a:t>sonder</a:t>
            </a:r>
            <a:r>
              <a:rPr lang="en-ZA" dirty="0" smtClean="0"/>
              <a:t> om al </a:t>
            </a:r>
            <a:r>
              <a:rPr lang="en-ZA" dirty="0" err="1" smtClean="0"/>
              <a:t>drie</a:t>
            </a:r>
            <a:r>
              <a:rPr lang="en-ZA" dirty="0" smtClean="0"/>
              <a:t> </a:t>
            </a:r>
            <a:r>
              <a:rPr lang="en-ZA" dirty="0" err="1" smtClean="0"/>
              <a:t>leidrade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gebruik</a:t>
            </a:r>
            <a:r>
              <a:rPr lang="en-ZA" dirty="0" smtClean="0"/>
              <a:t>.</a:t>
            </a:r>
          </a:p>
          <a:p>
            <a:r>
              <a:rPr lang="en-ZA" dirty="0" smtClean="0"/>
              <a:t>As </a:t>
            </a:r>
            <a:r>
              <a:rPr lang="en-ZA" dirty="0" err="1" smtClean="0"/>
              <a:t>julle</a:t>
            </a:r>
            <a:r>
              <a:rPr lang="en-ZA" dirty="0" smtClean="0"/>
              <a:t> die </a:t>
            </a:r>
            <a:r>
              <a:rPr lang="en-ZA" dirty="0" err="1" smtClean="0"/>
              <a:t>antwoord</a:t>
            </a:r>
            <a:r>
              <a:rPr lang="en-ZA" dirty="0" smtClean="0"/>
              <a:t> </a:t>
            </a:r>
            <a:r>
              <a:rPr lang="en-ZA" dirty="0" err="1" smtClean="0"/>
              <a:t>kan</a:t>
            </a:r>
            <a:r>
              <a:rPr lang="en-ZA" dirty="0" smtClean="0"/>
              <a:t> </a:t>
            </a:r>
            <a:r>
              <a:rPr lang="en-ZA" dirty="0" err="1" smtClean="0"/>
              <a:t>kry</a:t>
            </a:r>
            <a:r>
              <a:rPr lang="en-ZA" dirty="0" smtClean="0"/>
              <a:t> met 1 </a:t>
            </a:r>
            <a:r>
              <a:rPr lang="en-ZA" dirty="0" err="1" smtClean="0"/>
              <a:t>leidraad</a:t>
            </a:r>
            <a:r>
              <a:rPr lang="en-ZA" dirty="0" smtClean="0"/>
              <a:t> is </a:t>
            </a:r>
            <a:r>
              <a:rPr lang="en-ZA" dirty="0" err="1" smtClean="0"/>
              <a:t>dit</a:t>
            </a:r>
            <a:r>
              <a:rPr lang="en-ZA" dirty="0" smtClean="0"/>
              <a:t> 3 </a:t>
            </a:r>
            <a:r>
              <a:rPr lang="en-ZA" dirty="0" err="1" smtClean="0"/>
              <a:t>punte</a:t>
            </a:r>
            <a:r>
              <a:rPr lang="en-ZA" dirty="0" smtClean="0"/>
              <a:t>.</a:t>
            </a:r>
          </a:p>
          <a:p>
            <a:r>
              <a:rPr lang="en-ZA" dirty="0" smtClean="0"/>
              <a:t>As </a:t>
            </a:r>
            <a:r>
              <a:rPr lang="en-ZA" dirty="0" err="1" smtClean="0"/>
              <a:t>julle</a:t>
            </a:r>
            <a:r>
              <a:rPr lang="en-ZA" dirty="0" smtClean="0"/>
              <a:t> die </a:t>
            </a:r>
            <a:r>
              <a:rPr lang="en-ZA" dirty="0" err="1" smtClean="0"/>
              <a:t>antwoord</a:t>
            </a:r>
            <a:r>
              <a:rPr lang="en-ZA" dirty="0" smtClean="0"/>
              <a:t> </a:t>
            </a:r>
            <a:r>
              <a:rPr lang="en-ZA" dirty="0" err="1" smtClean="0"/>
              <a:t>kan</a:t>
            </a:r>
            <a:r>
              <a:rPr lang="en-ZA" dirty="0" smtClean="0"/>
              <a:t> </a:t>
            </a:r>
            <a:r>
              <a:rPr lang="en-ZA" dirty="0" err="1" smtClean="0"/>
              <a:t>kry</a:t>
            </a:r>
            <a:r>
              <a:rPr lang="en-ZA" dirty="0" smtClean="0"/>
              <a:t> met 2 </a:t>
            </a:r>
            <a:r>
              <a:rPr lang="en-ZA" dirty="0" err="1" smtClean="0"/>
              <a:t>leidrade</a:t>
            </a:r>
            <a:r>
              <a:rPr lang="en-ZA" dirty="0" smtClean="0"/>
              <a:t> is </a:t>
            </a:r>
            <a:r>
              <a:rPr lang="en-ZA" dirty="0" err="1" smtClean="0"/>
              <a:t>dit</a:t>
            </a:r>
            <a:r>
              <a:rPr lang="en-ZA" dirty="0" smtClean="0"/>
              <a:t> 2 </a:t>
            </a:r>
            <a:r>
              <a:rPr lang="en-ZA" dirty="0" err="1" smtClean="0"/>
              <a:t>punte</a:t>
            </a:r>
            <a:r>
              <a:rPr lang="en-ZA" dirty="0" smtClean="0"/>
              <a:t>.</a:t>
            </a:r>
          </a:p>
          <a:p>
            <a:r>
              <a:rPr lang="en-ZA" dirty="0" smtClean="0"/>
              <a:t>As </a:t>
            </a:r>
            <a:r>
              <a:rPr lang="en-ZA" dirty="0" err="1" smtClean="0"/>
              <a:t>julle</a:t>
            </a:r>
            <a:r>
              <a:rPr lang="en-ZA" dirty="0" smtClean="0"/>
              <a:t> die </a:t>
            </a:r>
            <a:r>
              <a:rPr lang="en-ZA" dirty="0" err="1" smtClean="0"/>
              <a:t>antwoord</a:t>
            </a:r>
            <a:r>
              <a:rPr lang="en-ZA" dirty="0" smtClean="0"/>
              <a:t> </a:t>
            </a:r>
            <a:r>
              <a:rPr lang="en-ZA" dirty="0" err="1" smtClean="0"/>
              <a:t>kan</a:t>
            </a:r>
            <a:r>
              <a:rPr lang="en-ZA" dirty="0" smtClean="0"/>
              <a:t> </a:t>
            </a:r>
            <a:r>
              <a:rPr lang="en-ZA" dirty="0" err="1" smtClean="0"/>
              <a:t>kry</a:t>
            </a:r>
            <a:r>
              <a:rPr lang="en-ZA" dirty="0" smtClean="0"/>
              <a:t> met 3 </a:t>
            </a:r>
            <a:r>
              <a:rPr lang="en-ZA" dirty="0" err="1" smtClean="0"/>
              <a:t>leidrade</a:t>
            </a:r>
            <a:r>
              <a:rPr lang="en-ZA" dirty="0" smtClean="0"/>
              <a:t> is </a:t>
            </a:r>
            <a:r>
              <a:rPr lang="en-ZA" dirty="0" err="1" smtClean="0"/>
              <a:t>dit</a:t>
            </a:r>
            <a:r>
              <a:rPr lang="en-ZA" dirty="0" smtClean="0"/>
              <a:t> 1 punt.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34819" y="548315"/>
            <a:ext cx="2737944" cy="261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0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6600" b="1" dirty="0">
                <a:solidFill>
                  <a:srgbClr val="FF6600"/>
                </a:solidFill>
              </a:rPr>
              <a:t>Andreas</a:t>
            </a:r>
            <a:endParaRPr lang="en-ZA" sz="66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4000" b="1" dirty="0" smtClean="0">
                <a:solidFill>
                  <a:srgbClr val="FF6600"/>
                </a:solidFill>
              </a:rPr>
              <a:t>LEIDRADE: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sz="3200" dirty="0"/>
              <a:t>1.  </a:t>
            </a:r>
            <a:r>
              <a:rPr lang="en-ZA" sz="3200" dirty="0" err="1"/>
              <a:t>Hy</a:t>
            </a:r>
            <a:r>
              <a:rPr lang="en-ZA" sz="3200" dirty="0"/>
              <a:t> was die </a:t>
            </a:r>
            <a:r>
              <a:rPr lang="en-ZA" sz="3200" dirty="0" err="1"/>
              <a:t>eerste</a:t>
            </a:r>
            <a:r>
              <a:rPr lang="en-ZA" sz="3200" dirty="0"/>
              <a:t> </a:t>
            </a:r>
            <a:r>
              <a:rPr lang="en-ZA" sz="3200" dirty="0" err="1"/>
              <a:t>dissipel</a:t>
            </a:r>
            <a:r>
              <a:rPr lang="en-ZA" sz="3200" dirty="0"/>
              <a:t> wat Jesus </a:t>
            </a:r>
            <a:r>
              <a:rPr lang="en-ZA" sz="3200" dirty="0" err="1"/>
              <a:t>gevolg</a:t>
            </a:r>
            <a:r>
              <a:rPr lang="en-ZA" sz="3200" dirty="0"/>
              <a:t> het. </a:t>
            </a:r>
          </a:p>
          <a:p>
            <a:pPr marL="514350" indent="-514350">
              <a:buAutoNum type="arabicPeriod" startAt="2"/>
            </a:pPr>
            <a:r>
              <a:rPr lang="en-ZA" sz="3200" dirty="0" err="1" smtClean="0"/>
              <a:t>Hy</a:t>
            </a:r>
            <a:r>
              <a:rPr lang="en-ZA" sz="3200" dirty="0" smtClean="0"/>
              <a:t> </a:t>
            </a:r>
            <a:r>
              <a:rPr lang="en-ZA" sz="3200" dirty="0"/>
              <a:t>was </a:t>
            </a:r>
            <a:r>
              <a:rPr lang="en-ZA" sz="3200" dirty="0" err="1"/>
              <a:t>eers</a:t>
            </a:r>
            <a:r>
              <a:rPr lang="en-ZA" sz="3200" dirty="0"/>
              <a:t> </a:t>
            </a:r>
            <a:r>
              <a:rPr lang="en-ZA" sz="3200" dirty="0" err="1"/>
              <a:t>een</a:t>
            </a:r>
            <a:r>
              <a:rPr lang="en-ZA" sz="3200" dirty="0"/>
              <a:t> van Johannes die Doper se </a:t>
            </a:r>
            <a:r>
              <a:rPr lang="en-ZA" sz="3200" dirty="0" err="1"/>
              <a:t>dissipels</a:t>
            </a:r>
            <a:r>
              <a:rPr lang="en-ZA" sz="3200" dirty="0"/>
              <a:t> </a:t>
            </a:r>
            <a:r>
              <a:rPr lang="en-ZA" sz="3200" dirty="0" smtClean="0"/>
              <a:t> </a:t>
            </a:r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</a:t>
            </a:r>
            <a:r>
              <a:rPr lang="en-ZA" sz="3200" dirty="0" err="1" smtClean="0"/>
              <a:t>gewees</a:t>
            </a:r>
            <a:r>
              <a:rPr lang="en-ZA" sz="3200" dirty="0"/>
              <a:t>. </a:t>
            </a:r>
          </a:p>
          <a:p>
            <a:pPr marL="0" indent="0">
              <a:buNone/>
            </a:pPr>
            <a:r>
              <a:rPr lang="en-ZA" sz="3200" dirty="0"/>
              <a:t>3.  </a:t>
            </a:r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broer</a:t>
            </a:r>
            <a:r>
              <a:rPr lang="en-ZA" sz="3200" dirty="0"/>
              <a:t> was Simon Petrus </a:t>
            </a:r>
            <a:r>
              <a:rPr lang="en-ZA" sz="3200" dirty="0" err="1"/>
              <a:t>gewees</a:t>
            </a:r>
            <a:r>
              <a:rPr lang="en-ZA" sz="3200" dirty="0"/>
              <a:t>. </a:t>
            </a:r>
          </a:p>
          <a:p>
            <a:pPr marL="0" indent="0">
              <a:buNone/>
            </a:pPr>
            <a:r>
              <a:rPr lang="en-ZA" sz="3200" dirty="0"/>
              <a:t>4.  </a:t>
            </a:r>
            <a:r>
              <a:rPr lang="en-ZA" sz="3200" dirty="0" err="1"/>
              <a:t>Wie</a:t>
            </a:r>
            <a:r>
              <a:rPr lang="en-ZA" sz="3200" dirty="0"/>
              <a:t> was </a:t>
            </a:r>
            <a:r>
              <a:rPr lang="en-ZA" sz="3200" dirty="0" err="1"/>
              <a:t>hy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?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175" y="238480"/>
            <a:ext cx="2059452" cy="32826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4" y="61225"/>
            <a:ext cx="3156156" cy="281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15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>
                <a:solidFill>
                  <a:srgbClr val="92D050"/>
                </a:solidFill>
              </a:rPr>
              <a:t>Simon Petrus</a:t>
            </a:r>
            <a:endParaRPr lang="en-ZA" sz="6600" b="1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4000" b="1" dirty="0" smtClean="0">
                <a:solidFill>
                  <a:srgbClr val="92D050"/>
                </a:solidFill>
              </a:rPr>
              <a:t>LEIDRADE: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sz="3200" dirty="0"/>
              <a:t>1.  Jesus het </a:t>
            </a:r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naam</a:t>
            </a:r>
            <a:r>
              <a:rPr lang="en-ZA" sz="3200" dirty="0"/>
              <a:t> </a:t>
            </a:r>
            <a:r>
              <a:rPr lang="en-ZA" sz="3200" dirty="0" err="1"/>
              <a:t>verander</a:t>
            </a:r>
            <a:r>
              <a:rPr lang="en-ZA" sz="3200" dirty="0"/>
              <a:t>. </a:t>
            </a:r>
          </a:p>
          <a:p>
            <a:pPr marL="514350" indent="-514350">
              <a:buAutoNum type="arabicPeriod" startAt="2"/>
            </a:pPr>
            <a:r>
              <a:rPr lang="en-ZA" sz="3200" dirty="0" err="1" smtClean="0"/>
              <a:t>Hy</a:t>
            </a:r>
            <a:r>
              <a:rPr lang="en-ZA" sz="3200" dirty="0" smtClean="0"/>
              <a:t> </a:t>
            </a:r>
            <a:r>
              <a:rPr lang="en-ZA" sz="3200" dirty="0"/>
              <a:t>het op </a:t>
            </a:r>
            <a:r>
              <a:rPr lang="en-ZA" sz="3200" dirty="0" err="1"/>
              <a:t>Pinksterdag</a:t>
            </a:r>
            <a:r>
              <a:rPr lang="en-ZA" sz="3200" dirty="0"/>
              <a:t> </a:t>
            </a:r>
            <a:r>
              <a:rPr lang="en-ZA" sz="3200" dirty="0" err="1"/>
              <a:t>gepreek</a:t>
            </a:r>
            <a:r>
              <a:rPr lang="en-ZA" sz="3200" dirty="0"/>
              <a:t> toe 3 000 </a:t>
            </a:r>
            <a:r>
              <a:rPr lang="en-ZA" sz="3200" dirty="0" err="1"/>
              <a:t>mense</a:t>
            </a:r>
            <a:r>
              <a:rPr lang="en-ZA" sz="3200" dirty="0"/>
              <a:t> tot </a:t>
            </a:r>
            <a:r>
              <a:rPr lang="en-ZA" sz="3200" dirty="0" err="1"/>
              <a:t>bekering</a:t>
            </a:r>
            <a:r>
              <a:rPr lang="en-ZA" sz="3200" dirty="0"/>
              <a:t> </a:t>
            </a:r>
            <a:r>
              <a:rPr lang="en-ZA" sz="3200" dirty="0" smtClean="0"/>
              <a:t> </a:t>
            </a:r>
            <a:r>
              <a:rPr lang="en-ZA" sz="3200" dirty="0" err="1" smtClean="0"/>
              <a:t>gekom</a:t>
            </a:r>
            <a:r>
              <a:rPr lang="en-ZA" sz="3200" dirty="0" smtClean="0"/>
              <a:t> het</a:t>
            </a:r>
            <a:r>
              <a:rPr lang="en-ZA" sz="3200" dirty="0"/>
              <a:t>. </a:t>
            </a:r>
          </a:p>
          <a:p>
            <a:pPr marL="0" indent="0">
              <a:buNone/>
            </a:pPr>
            <a:r>
              <a:rPr lang="en-ZA" sz="3200" dirty="0"/>
              <a:t>3.  </a:t>
            </a:r>
            <a:r>
              <a:rPr lang="en-ZA" sz="3200" dirty="0" err="1"/>
              <a:t>Hy</a:t>
            </a:r>
            <a:r>
              <a:rPr lang="en-ZA" sz="3200" dirty="0"/>
              <a:t> het </a:t>
            </a:r>
            <a:r>
              <a:rPr lang="en-ZA" sz="3200" dirty="0" err="1"/>
              <a:t>saam</a:t>
            </a:r>
            <a:r>
              <a:rPr lang="en-ZA" sz="3200" dirty="0"/>
              <a:t> met Jesus op die water </a:t>
            </a:r>
            <a:r>
              <a:rPr lang="en-ZA" sz="3200" dirty="0" err="1"/>
              <a:t>geloop</a:t>
            </a:r>
            <a:r>
              <a:rPr lang="en-ZA" sz="3200" dirty="0"/>
              <a:t>.</a:t>
            </a:r>
          </a:p>
          <a:p>
            <a:pPr marL="0" indent="0">
              <a:buNone/>
            </a:pPr>
            <a:r>
              <a:rPr lang="en-ZA" sz="3200" dirty="0"/>
              <a:t>4.  </a:t>
            </a:r>
            <a:r>
              <a:rPr lang="en-ZA" sz="3200" dirty="0" err="1"/>
              <a:t>Wie</a:t>
            </a:r>
            <a:r>
              <a:rPr lang="en-ZA" sz="3200" dirty="0"/>
              <a:t> was </a:t>
            </a:r>
            <a:r>
              <a:rPr lang="en-ZA" sz="3200" dirty="0" err="1"/>
              <a:t>hy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?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506" y="96351"/>
            <a:ext cx="1859294" cy="34585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4" y="61225"/>
            <a:ext cx="3156156" cy="281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1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Jakobus</a:t>
            </a:r>
            <a:endParaRPr lang="en-ZA" sz="6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LEIDRADE: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sz="3200" dirty="0"/>
              <a:t>1.  </a:t>
            </a:r>
            <a:r>
              <a:rPr lang="en-ZA" sz="3200" dirty="0" err="1"/>
              <a:t>Hy</a:t>
            </a:r>
            <a:r>
              <a:rPr lang="en-ZA" sz="3200" dirty="0"/>
              <a:t> was Johannes se </a:t>
            </a:r>
            <a:r>
              <a:rPr lang="en-ZA" sz="3200" dirty="0" err="1"/>
              <a:t>broer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. </a:t>
            </a:r>
          </a:p>
          <a:p>
            <a:pPr marL="0" indent="0">
              <a:buNone/>
            </a:pPr>
            <a:r>
              <a:rPr lang="en-ZA" sz="3200" dirty="0"/>
              <a:t>2.  </a:t>
            </a:r>
            <a:r>
              <a:rPr lang="en-ZA" sz="3200" dirty="0" err="1"/>
              <a:t>Hy</a:t>
            </a:r>
            <a:r>
              <a:rPr lang="en-ZA" sz="3200" dirty="0"/>
              <a:t> word </a:t>
            </a:r>
            <a:r>
              <a:rPr lang="en-ZA" sz="3200" dirty="0" err="1"/>
              <a:t>ook</a:t>
            </a:r>
            <a:r>
              <a:rPr lang="en-ZA" sz="3200" dirty="0"/>
              <a:t> “</a:t>
            </a:r>
            <a:r>
              <a:rPr lang="en-ZA" sz="3200" dirty="0" err="1"/>
              <a:t>seun</a:t>
            </a:r>
            <a:r>
              <a:rPr lang="en-ZA" sz="3200" dirty="0"/>
              <a:t> van </a:t>
            </a:r>
            <a:r>
              <a:rPr lang="en-ZA" sz="3200" dirty="0" err="1"/>
              <a:t>Sebedeus</a:t>
            </a:r>
            <a:r>
              <a:rPr lang="en-ZA" sz="3200" dirty="0"/>
              <a:t>” </a:t>
            </a:r>
            <a:r>
              <a:rPr lang="en-ZA" sz="3200" dirty="0" err="1"/>
              <a:t>genoem</a:t>
            </a:r>
            <a:r>
              <a:rPr lang="en-ZA" sz="3200" dirty="0"/>
              <a:t>. </a:t>
            </a:r>
          </a:p>
          <a:p>
            <a:pPr marL="514350" indent="-514350">
              <a:buAutoNum type="arabicPeriod" startAt="3"/>
            </a:pPr>
            <a:r>
              <a:rPr lang="en-ZA" sz="3200" dirty="0" smtClean="0"/>
              <a:t>Jesus </a:t>
            </a:r>
            <a:r>
              <a:rPr lang="en-ZA" sz="3200" dirty="0"/>
              <a:t>het </a:t>
            </a:r>
            <a:r>
              <a:rPr lang="en-ZA" sz="3200" dirty="0" err="1"/>
              <a:t>hom</a:t>
            </a:r>
            <a:r>
              <a:rPr lang="en-ZA" sz="3200" dirty="0"/>
              <a:t> </a:t>
            </a:r>
            <a:r>
              <a:rPr lang="en-ZA" sz="3200" dirty="0" err="1"/>
              <a:t>en</a:t>
            </a:r>
            <a:r>
              <a:rPr lang="en-ZA" sz="3200" dirty="0"/>
              <a:t> </a:t>
            </a:r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broer</a:t>
            </a:r>
            <a:r>
              <a:rPr lang="en-ZA" sz="3200" dirty="0"/>
              <a:t> die </a:t>
            </a:r>
            <a:r>
              <a:rPr lang="en-ZA" sz="3200" dirty="0" err="1"/>
              <a:t>bynaam</a:t>
            </a:r>
            <a:r>
              <a:rPr lang="en-ZA" sz="3200" dirty="0"/>
              <a:t> </a:t>
            </a:r>
            <a:r>
              <a:rPr lang="en-ZA" sz="3200" dirty="0" err="1"/>
              <a:t>Boanerges</a:t>
            </a:r>
            <a:r>
              <a:rPr lang="en-ZA" sz="3200" dirty="0"/>
              <a:t> </a:t>
            </a:r>
            <a:r>
              <a:rPr lang="en-ZA" sz="3200" dirty="0" err="1"/>
              <a:t>gegee</a:t>
            </a:r>
            <a:r>
              <a:rPr lang="en-ZA" sz="3200" dirty="0"/>
              <a:t> wat </a:t>
            </a:r>
            <a:r>
              <a:rPr lang="en-ZA" sz="3200" dirty="0" err="1"/>
              <a:t>beteken</a:t>
            </a:r>
            <a:r>
              <a:rPr lang="en-ZA" sz="3200" dirty="0"/>
              <a:t> “</a:t>
            </a:r>
            <a:r>
              <a:rPr lang="en-ZA" sz="3200" dirty="0" err="1"/>
              <a:t>manne</a:t>
            </a:r>
            <a:r>
              <a:rPr lang="en-ZA" sz="3200" dirty="0"/>
              <a:t> van die </a:t>
            </a:r>
            <a:r>
              <a:rPr lang="en-ZA" sz="3200" dirty="0" err="1" smtClean="0"/>
              <a:t>donder</a:t>
            </a:r>
            <a:r>
              <a:rPr lang="en-ZA" sz="3200" dirty="0"/>
              <a:t>”.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 smtClean="0"/>
              <a:t>4</a:t>
            </a:r>
            <a:r>
              <a:rPr lang="en-ZA" sz="3200" dirty="0"/>
              <a:t>.  </a:t>
            </a:r>
            <a:r>
              <a:rPr lang="en-ZA" sz="3200" dirty="0" err="1"/>
              <a:t>Wie</a:t>
            </a:r>
            <a:r>
              <a:rPr lang="en-ZA" sz="3200" dirty="0"/>
              <a:t> was </a:t>
            </a:r>
            <a:r>
              <a:rPr lang="en-ZA" sz="3200" dirty="0" err="1"/>
              <a:t>hy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?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229" y="181969"/>
            <a:ext cx="1932935" cy="35765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4" y="61225"/>
            <a:ext cx="3156156" cy="281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>
                <a:solidFill>
                  <a:srgbClr val="FFC000"/>
                </a:solidFill>
              </a:rPr>
              <a:t>Johannes</a:t>
            </a:r>
            <a:endParaRPr lang="en-ZA" sz="66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570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000" b="1" dirty="0" smtClean="0">
                <a:solidFill>
                  <a:srgbClr val="FFC000"/>
                </a:solidFill>
              </a:rPr>
              <a:t>LEIDRADE:</a:t>
            </a:r>
          </a:p>
          <a:p>
            <a:pPr marL="0" indent="0">
              <a:buNone/>
            </a:pPr>
            <a:endParaRPr lang="en-ZA" dirty="0"/>
          </a:p>
          <a:p>
            <a:pPr marL="514350" indent="-514350">
              <a:buAutoNum type="arabicPeriod"/>
            </a:pPr>
            <a:r>
              <a:rPr lang="en-ZA" sz="3200" dirty="0" smtClean="0"/>
              <a:t>Die </a:t>
            </a:r>
            <a:r>
              <a:rPr lang="en-ZA" sz="3200" dirty="0" err="1"/>
              <a:t>Bybel</a:t>
            </a:r>
            <a:r>
              <a:rPr lang="en-ZA" sz="3200" dirty="0"/>
              <a:t> </a:t>
            </a:r>
            <a:r>
              <a:rPr lang="en-ZA" sz="3200" dirty="0" err="1"/>
              <a:t>verwys</a:t>
            </a:r>
            <a:r>
              <a:rPr lang="en-ZA" sz="3200" dirty="0"/>
              <a:t> </a:t>
            </a:r>
            <a:r>
              <a:rPr lang="en-ZA" sz="3200" dirty="0" err="1"/>
              <a:t>gereeld</a:t>
            </a:r>
            <a:r>
              <a:rPr lang="en-ZA" sz="3200" dirty="0"/>
              <a:t> </a:t>
            </a:r>
            <a:r>
              <a:rPr lang="en-ZA" sz="3200" dirty="0" err="1"/>
              <a:t>na</a:t>
            </a:r>
            <a:r>
              <a:rPr lang="en-ZA" sz="3200" dirty="0"/>
              <a:t> </a:t>
            </a:r>
            <a:r>
              <a:rPr lang="en-ZA" sz="3200" dirty="0" err="1"/>
              <a:t>hom</a:t>
            </a:r>
            <a:r>
              <a:rPr lang="en-ZA" sz="3200" dirty="0"/>
              <a:t> as “die </a:t>
            </a:r>
            <a:r>
              <a:rPr lang="en-ZA" sz="3200" dirty="0" err="1"/>
              <a:t>een</a:t>
            </a:r>
            <a:r>
              <a:rPr lang="en-ZA" sz="3200" dirty="0"/>
              <a:t> </a:t>
            </a:r>
            <a:r>
              <a:rPr lang="en-ZA" sz="3200" dirty="0" err="1"/>
              <a:t>vir</a:t>
            </a:r>
            <a:r>
              <a:rPr lang="en-ZA" sz="3200" dirty="0"/>
              <a:t> </a:t>
            </a:r>
            <a:r>
              <a:rPr lang="en-ZA" sz="3200" dirty="0" err="1"/>
              <a:t>wie</a:t>
            </a:r>
            <a:r>
              <a:rPr lang="en-ZA" sz="3200" dirty="0"/>
              <a:t> Jesus </a:t>
            </a:r>
            <a:r>
              <a:rPr lang="en-ZA" sz="3200" dirty="0" err="1"/>
              <a:t>baie</a:t>
            </a:r>
            <a:r>
              <a:rPr lang="en-ZA" sz="3200" dirty="0"/>
              <a:t> </a:t>
            </a:r>
            <a:r>
              <a:rPr lang="en-ZA" sz="3200" dirty="0" err="1"/>
              <a:t>lief</a:t>
            </a:r>
            <a:r>
              <a:rPr lang="en-ZA" sz="3200" dirty="0"/>
              <a:t> </a:t>
            </a:r>
            <a:r>
              <a:rPr lang="en-ZA" sz="3200" dirty="0" smtClean="0"/>
              <a:t>was</a:t>
            </a:r>
            <a:r>
              <a:rPr lang="en-ZA" sz="3200" dirty="0"/>
              <a:t>”. </a:t>
            </a:r>
          </a:p>
          <a:p>
            <a:pPr marL="514350" indent="-514350">
              <a:buAutoNum type="arabicPeriod" startAt="2"/>
            </a:pPr>
            <a:r>
              <a:rPr lang="en-ZA" sz="3200" dirty="0" smtClean="0"/>
              <a:t>Jesus </a:t>
            </a:r>
            <a:r>
              <a:rPr lang="en-ZA" sz="3200" dirty="0"/>
              <a:t>het </a:t>
            </a:r>
            <a:r>
              <a:rPr lang="en-ZA" sz="3200" dirty="0" err="1"/>
              <a:t>tydens</a:t>
            </a:r>
            <a:r>
              <a:rPr lang="en-ZA" sz="3200" dirty="0"/>
              <a:t> </a:t>
            </a:r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kruisiging</a:t>
            </a:r>
            <a:r>
              <a:rPr lang="en-ZA" sz="3200" dirty="0"/>
              <a:t> </a:t>
            </a:r>
            <a:r>
              <a:rPr lang="en-ZA" sz="3200" dirty="0" err="1"/>
              <a:t>vir</a:t>
            </a:r>
            <a:r>
              <a:rPr lang="en-ZA" sz="3200" dirty="0"/>
              <a:t> </a:t>
            </a:r>
            <a:r>
              <a:rPr lang="en-ZA" sz="3200" dirty="0" err="1"/>
              <a:t>hierdie</a:t>
            </a:r>
            <a:r>
              <a:rPr lang="en-ZA" sz="3200" dirty="0"/>
              <a:t> </a:t>
            </a:r>
            <a:r>
              <a:rPr lang="en-ZA" sz="3200" dirty="0" err="1"/>
              <a:t>dissipel</a:t>
            </a:r>
            <a:r>
              <a:rPr lang="en-ZA" sz="3200" dirty="0"/>
              <a:t> </a:t>
            </a:r>
            <a:r>
              <a:rPr lang="en-ZA" sz="3200" dirty="0" err="1"/>
              <a:t>opdrag</a:t>
            </a:r>
            <a:r>
              <a:rPr lang="en-ZA" sz="3200" dirty="0"/>
              <a:t> </a:t>
            </a:r>
            <a:r>
              <a:rPr lang="en-ZA" sz="3200" dirty="0" err="1"/>
              <a:t>gegee</a:t>
            </a:r>
            <a:r>
              <a:rPr lang="en-ZA" sz="3200" dirty="0"/>
              <a:t> om </a:t>
            </a:r>
            <a:r>
              <a:rPr lang="en-ZA" sz="3200" dirty="0" err="1"/>
              <a:t>na</a:t>
            </a:r>
            <a:r>
              <a:rPr lang="en-ZA" sz="3200" dirty="0"/>
              <a:t> </a:t>
            </a:r>
            <a:r>
              <a:rPr lang="en-ZA" sz="3200" dirty="0" err="1"/>
              <a:t>Sy</a:t>
            </a:r>
            <a:r>
              <a:rPr lang="en-ZA" sz="3200" dirty="0"/>
              <a:t> ma – Maria – </a:t>
            </a:r>
            <a:r>
              <a:rPr lang="en-ZA" sz="3200" dirty="0" err="1"/>
              <a:t>te</a:t>
            </a:r>
            <a:r>
              <a:rPr lang="en-ZA" sz="3200" dirty="0"/>
              <a:t> </a:t>
            </a:r>
            <a:r>
              <a:rPr lang="en-ZA" sz="3200" dirty="0" err="1"/>
              <a:t>k</a:t>
            </a:r>
            <a:r>
              <a:rPr lang="en-ZA" sz="3200" dirty="0" err="1" smtClean="0"/>
              <a:t>yk</a:t>
            </a:r>
            <a:r>
              <a:rPr lang="en-ZA" sz="3200" dirty="0"/>
              <a:t>.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 smtClean="0"/>
              <a:t>3</a:t>
            </a:r>
            <a:r>
              <a:rPr lang="en-ZA" sz="3200" dirty="0"/>
              <a:t>.  </a:t>
            </a:r>
            <a:r>
              <a:rPr lang="en-ZA" sz="3200" dirty="0" err="1"/>
              <a:t>Hy</a:t>
            </a:r>
            <a:r>
              <a:rPr lang="en-ZA" sz="3200" dirty="0"/>
              <a:t> het 5 </a:t>
            </a:r>
            <a:r>
              <a:rPr lang="en-ZA" sz="3200" dirty="0" err="1"/>
              <a:t>boeke</a:t>
            </a:r>
            <a:r>
              <a:rPr lang="en-ZA" sz="3200" dirty="0"/>
              <a:t> van die </a:t>
            </a:r>
            <a:r>
              <a:rPr lang="en-ZA" sz="3200" dirty="0" err="1"/>
              <a:t>Nuwe</a:t>
            </a:r>
            <a:r>
              <a:rPr lang="en-ZA" sz="3200" dirty="0"/>
              <a:t> testament </a:t>
            </a:r>
            <a:r>
              <a:rPr lang="en-ZA" sz="3200" dirty="0" err="1"/>
              <a:t>geskryf</a:t>
            </a:r>
            <a:r>
              <a:rPr lang="en-ZA" sz="3200" dirty="0"/>
              <a:t>. </a:t>
            </a:r>
          </a:p>
          <a:p>
            <a:pPr marL="0" indent="0">
              <a:buNone/>
            </a:pPr>
            <a:r>
              <a:rPr lang="en-ZA" sz="3200" dirty="0"/>
              <a:t>4. </a:t>
            </a:r>
            <a:r>
              <a:rPr lang="en-ZA" sz="3200" dirty="0" smtClean="0"/>
              <a:t> </a:t>
            </a:r>
            <a:r>
              <a:rPr lang="en-ZA" sz="3200" dirty="0" err="1" smtClean="0"/>
              <a:t>Wie</a:t>
            </a:r>
            <a:r>
              <a:rPr lang="en-ZA" sz="3200" dirty="0" smtClean="0"/>
              <a:t> </a:t>
            </a:r>
            <a:r>
              <a:rPr lang="en-ZA" sz="3200" dirty="0"/>
              <a:t>was </a:t>
            </a:r>
            <a:r>
              <a:rPr lang="en-ZA" sz="3200" dirty="0" err="1"/>
              <a:t>hy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?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703" y="99465"/>
            <a:ext cx="1299380" cy="29127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4" y="61225"/>
            <a:ext cx="3156156" cy="281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80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>
                <a:solidFill>
                  <a:schemeClr val="accent1">
                    <a:lumMod val="75000"/>
                  </a:schemeClr>
                </a:solidFill>
              </a:rPr>
              <a:t>Tomas</a:t>
            </a:r>
            <a:r>
              <a:rPr lang="en-ZA" sz="6600" b="1" dirty="0" smtClean="0"/>
              <a:t> </a:t>
            </a:r>
            <a:endParaRPr lang="en-ZA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4000" b="1" dirty="0" smtClean="0">
                <a:solidFill>
                  <a:schemeClr val="accent1">
                    <a:lumMod val="75000"/>
                  </a:schemeClr>
                </a:solidFill>
              </a:rPr>
              <a:t>LEIDRADE: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sz="3200" dirty="0"/>
              <a:t>1.  </a:t>
            </a:r>
            <a:r>
              <a:rPr lang="en-ZA" sz="3200" dirty="0" err="1"/>
              <a:t>Hy</a:t>
            </a:r>
            <a:r>
              <a:rPr lang="en-ZA" sz="3200" dirty="0"/>
              <a:t> word </a:t>
            </a:r>
            <a:r>
              <a:rPr lang="en-ZA" sz="3200" dirty="0" err="1"/>
              <a:t>ook</a:t>
            </a:r>
            <a:r>
              <a:rPr lang="en-ZA" sz="3200" dirty="0"/>
              <a:t> </a:t>
            </a:r>
            <a:r>
              <a:rPr lang="en-ZA" sz="3200" dirty="0" err="1"/>
              <a:t>soms</a:t>
            </a:r>
            <a:r>
              <a:rPr lang="en-ZA" sz="3200" dirty="0"/>
              <a:t> die “</a:t>
            </a:r>
            <a:r>
              <a:rPr lang="en-ZA" sz="3200" dirty="0" err="1"/>
              <a:t>Twyfelaar</a:t>
            </a:r>
            <a:r>
              <a:rPr lang="en-ZA" sz="3200" dirty="0"/>
              <a:t>” </a:t>
            </a:r>
            <a:r>
              <a:rPr lang="en-ZA" sz="3200" dirty="0" err="1"/>
              <a:t>genoem</a:t>
            </a:r>
            <a:r>
              <a:rPr lang="en-ZA" sz="3200" dirty="0"/>
              <a:t>. </a:t>
            </a:r>
          </a:p>
          <a:p>
            <a:pPr marL="514350" indent="-514350">
              <a:buAutoNum type="arabicPeriod" startAt="2"/>
            </a:pPr>
            <a:r>
              <a:rPr lang="en-ZA" sz="3200" dirty="0" err="1" smtClean="0"/>
              <a:t>Hy</a:t>
            </a:r>
            <a:r>
              <a:rPr lang="en-ZA" sz="3200" dirty="0" smtClean="0"/>
              <a:t> </a:t>
            </a:r>
            <a:r>
              <a:rPr lang="en-ZA" sz="3200" dirty="0" err="1"/>
              <a:t>wou</a:t>
            </a:r>
            <a:r>
              <a:rPr lang="en-ZA" sz="3200" dirty="0"/>
              <a:t> </a:t>
            </a:r>
            <a:r>
              <a:rPr lang="en-ZA" sz="3200" dirty="0" err="1"/>
              <a:t>nie</a:t>
            </a:r>
            <a:r>
              <a:rPr lang="en-ZA" sz="3200" dirty="0"/>
              <a:t> </a:t>
            </a:r>
            <a:r>
              <a:rPr lang="en-ZA" sz="3200" dirty="0" err="1"/>
              <a:t>glo</a:t>
            </a:r>
            <a:r>
              <a:rPr lang="en-ZA" sz="3200" dirty="0"/>
              <a:t> </a:t>
            </a:r>
            <a:r>
              <a:rPr lang="en-ZA" sz="3200" dirty="0" err="1"/>
              <a:t>dat</a:t>
            </a:r>
            <a:r>
              <a:rPr lang="en-ZA" sz="3200" dirty="0"/>
              <a:t> Jesus </a:t>
            </a:r>
            <a:r>
              <a:rPr lang="en-ZA" sz="3200" dirty="0" err="1"/>
              <a:t>uit</a:t>
            </a:r>
            <a:r>
              <a:rPr lang="en-ZA" sz="3200" dirty="0"/>
              <a:t> die </a:t>
            </a:r>
            <a:r>
              <a:rPr lang="en-ZA" sz="3200" dirty="0" err="1"/>
              <a:t>dood</a:t>
            </a:r>
            <a:r>
              <a:rPr lang="en-ZA" sz="3200" dirty="0"/>
              <a:t> </a:t>
            </a:r>
            <a:r>
              <a:rPr lang="en-ZA" sz="3200" dirty="0" err="1"/>
              <a:t>opgestaan</a:t>
            </a:r>
            <a:r>
              <a:rPr lang="en-ZA" sz="3200" dirty="0"/>
              <a:t> het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</a:t>
            </a:r>
            <a:r>
              <a:rPr lang="en-ZA" sz="3200" dirty="0" err="1" smtClean="0"/>
              <a:t>voordat</a:t>
            </a:r>
            <a:r>
              <a:rPr lang="en-ZA" sz="3200" dirty="0" smtClean="0"/>
              <a:t> </a:t>
            </a:r>
            <a:r>
              <a:rPr lang="en-ZA" sz="3200" dirty="0" err="1"/>
              <a:t>hy</a:t>
            </a:r>
            <a:r>
              <a:rPr lang="en-ZA" sz="3200" dirty="0"/>
              <a:t> </a:t>
            </a:r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vingers</a:t>
            </a:r>
            <a:r>
              <a:rPr lang="en-ZA" sz="3200" dirty="0"/>
              <a:t> in Jesus se </a:t>
            </a:r>
            <a:r>
              <a:rPr lang="en-ZA" sz="3200" dirty="0" err="1" smtClean="0"/>
              <a:t>wonde</a:t>
            </a:r>
            <a:r>
              <a:rPr lang="en-ZA" sz="3200" dirty="0" smtClean="0"/>
              <a:t> </a:t>
            </a:r>
            <a:r>
              <a:rPr lang="en-ZA" sz="3200" dirty="0" err="1"/>
              <a:t>gesteek</a:t>
            </a:r>
            <a:r>
              <a:rPr lang="en-ZA" sz="3200" dirty="0"/>
              <a:t> het </a:t>
            </a:r>
            <a:r>
              <a:rPr lang="en-ZA" sz="3200" dirty="0" err="1"/>
              <a:t>nie</a:t>
            </a:r>
            <a:r>
              <a:rPr lang="en-ZA" sz="3200" dirty="0"/>
              <a:t>. </a:t>
            </a:r>
          </a:p>
          <a:p>
            <a:pPr marL="0" indent="0">
              <a:buNone/>
            </a:pPr>
            <a:r>
              <a:rPr lang="en-ZA" sz="3200" dirty="0"/>
              <a:t>3.  Toe </a:t>
            </a:r>
            <a:r>
              <a:rPr lang="en-ZA" sz="3200" dirty="0" err="1"/>
              <a:t>hy</a:t>
            </a:r>
            <a:r>
              <a:rPr lang="en-ZA" sz="3200" dirty="0"/>
              <a:t> Jesus </a:t>
            </a:r>
            <a:r>
              <a:rPr lang="en-ZA" sz="3200" dirty="0" err="1"/>
              <a:t>en</a:t>
            </a:r>
            <a:r>
              <a:rPr lang="en-ZA" sz="3200" dirty="0"/>
              <a:t> </a:t>
            </a:r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wonde</a:t>
            </a:r>
            <a:r>
              <a:rPr lang="en-ZA" sz="3200" dirty="0"/>
              <a:t> </a:t>
            </a:r>
            <a:r>
              <a:rPr lang="en-ZA" sz="3200" dirty="0" err="1"/>
              <a:t>gesien</a:t>
            </a:r>
            <a:r>
              <a:rPr lang="en-ZA" sz="3200" dirty="0"/>
              <a:t> het, het </a:t>
            </a:r>
            <a:r>
              <a:rPr lang="en-ZA" sz="3200" dirty="0" err="1"/>
              <a:t>hy</a:t>
            </a:r>
            <a:r>
              <a:rPr lang="en-ZA" sz="3200" dirty="0"/>
              <a:t> </a:t>
            </a:r>
            <a:r>
              <a:rPr lang="en-ZA" sz="3200" dirty="0" err="1"/>
              <a:t>geglo</a:t>
            </a:r>
            <a:r>
              <a:rPr lang="en-ZA" sz="3200" dirty="0"/>
              <a:t>.</a:t>
            </a:r>
          </a:p>
          <a:p>
            <a:pPr marL="0" indent="0">
              <a:buNone/>
            </a:pPr>
            <a:r>
              <a:rPr lang="en-ZA" sz="3200" dirty="0"/>
              <a:t>4.  </a:t>
            </a:r>
            <a:r>
              <a:rPr lang="en-ZA" sz="3200" dirty="0" err="1"/>
              <a:t>Wie</a:t>
            </a:r>
            <a:r>
              <a:rPr lang="en-ZA" sz="3200" dirty="0"/>
              <a:t> was </a:t>
            </a:r>
            <a:r>
              <a:rPr lang="en-ZA" sz="3200" dirty="0" err="1"/>
              <a:t>hy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?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423" y="161356"/>
            <a:ext cx="1333288" cy="40151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4" y="61225"/>
            <a:ext cx="3156156" cy="281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3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>
                <a:solidFill>
                  <a:srgbClr val="92D050"/>
                </a:solidFill>
              </a:rPr>
              <a:t>Judas</a:t>
            </a:r>
            <a:endParaRPr lang="en-ZA" sz="6600" b="1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sz="4000" b="1" dirty="0" smtClean="0">
                <a:solidFill>
                  <a:srgbClr val="92D050"/>
                </a:solidFill>
              </a:rPr>
              <a:t>LEIDRADE: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sz="3200" dirty="0"/>
              <a:t>1.  </a:t>
            </a:r>
            <a:r>
              <a:rPr lang="en-ZA" sz="3200" dirty="0" err="1"/>
              <a:t>Hy</a:t>
            </a:r>
            <a:r>
              <a:rPr lang="en-ZA" sz="3200" dirty="0"/>
              <a:t> het die </a:t>
            </a:r>
            <a:r>
              <a:rPr lang="en-ZA" sz="3200" dirty="0" err="1"/>
              <a:t>dissipels</a:t>
            </a:r>
            <a:r>
              <a:rPr lang="en-ZA" sz="3200" dirty="0"/>
              <a:t> se </a:t>
            </a:r>
            <a:r>
              <a:rPr lang="en-ZA" sz="3200" dirty="0" err="1"/>
              <a:t>beursie</a:t>
            </a:r>
            <a:r>
              <a:rPr lang="en-ZA" sz="3200" dirty="0"/>
              <a:t> </a:t>
            </a:r>
            <a:r>
              <a:rPr lang="en-ZA" sz="3200" dirty="0" err="1"/>
              <a:t>gedra</a:t>
            </a:r>
            <a:r>
              <a:rPr lang="en-ZA" sz="3200" dirty="0"/>
              <a:t>. </a:t>
            </a:r>
          </a:p>
          <a:p>
            <a:pPr marL="514350" indent="-514350">
              <a:buAutoNum type="arabicPeriod" startAt="2"/>
            </a:pPr>
            <a:r>
              <a:rPr lang="en-ZA" sz="3200" dirty="0" err="1" smtClean="0"/>
              <a:t>Hy</a:t>
            </a:r>
            <a:r>
              <a:rPr lang="en-ZA" sz="3200" dirty="0" smtClean="0"/>
              <a:t> </a:t>
            </a:r>
            <a:r>
              <a:rPr lang="en-ZA" sz="3200" dirty="0"/>
              <a:t>was </a:t>
            </a:r>
            <a:r>
              <a:rPr lang="en-ZA" sz="3200" dirty="0" err="1"/>
              <a:t>ontevrede</a:t>
            </a:r>
            <a:r>
              <a:rPr lang="en-ZA" sz="3200" dirty="0"/>
              <a:t> </a:t>
            </a:r>
            <a:r>
              <a:rPr lang="en-ZA" sz="3200" dirty="0" err="1"/>
              <a:t>omdat</a:t>
            </a:r>
            <a:r>
              <a:rPr lang="en-ZA" sz="3200" dirty="0"/>
              <a:t> Maria Jesus se </a:t>
            </a:r>
            <a:r>
              <a:rPr lang="en-ZA" sz="3200" dirty="0" err="1"/>
              <a:t>voete</a:t>
            </a:r>
            <a:r>
              <a:rPr lang="en-ZA" sz="3200" dirty="0"/>
              <a:t> met </a:t>
            </a:r>
            <a:r>
              <a:rPr lang="en-ZA" sz="3200" dirty="0" err="1"/>
              <a:t>duur</a:t>
            </a:r>
            <a:r>
              <a:rPr lang="en-ZA" sz="3200" dirty="0"/>
              <a:t>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</a:t>
            </a:r>
            <a:r>
              <a:rPr lang="en-ZA" sz="3200" dirty="0" err="1" smtClean="0"/>
              <a:t>olie</a:t>
            </a:r>
            <a:r>
              <a:rPr lang="en-ZA" sz="3200" dirty="0" smtClean="0"/>
              <a:t> </a:t>
            </a:r>
            <a:r>
              <a:rPr lang="en-ZA" sz="3200" dirty="0" err="1"/>
              <a:t>gesalf</a:t>
            </a:r>
            <a:r>
              <a:rPr lang="en-ZA" sz="3200" dirty="0"/>
              <a:t> het. </a:t>
            </a:r>
          </a:p>
          <a:p>
            <a:pPr marL="514350" indent="-514350">
              <a:buAutoNum type="arabicPeriod" startAt="3"/>
            </a:pPr>
            <a:r>
              <a:rPr lang="en-ZA" sz="3200" dirty="0" smtClean="0"/>
              <a:t>Jesus </a:t>
            </a:r>
            <a:r>
              <a:rPr lang="en-ZA" sz="3200" dirty="0"/>
              <a:t>het by die </a:t>
            </a:r>
            <a:r>
              <a:rPr lang="en-ZA" sz="3200" dirty="0" err="1"/>
              <a:t>Paasmaal</a:t>
            </a:r>
            <a:r>
              <a:rPr lang="en-ZA" sz="3200" dirty="0"/>
              <a:t> </a:t>
            </a:r>
            <a:r>
              <a:rPr lang="en-ZA" sz="3200" dirty="0" err="1"/>
              <a:t>vir</a:t>
            </a:r>
            <a:r>
              <a:rPr lang="en-ZA" sz="3200" dirty="0"/>
              <a:t> </a:t>
            </a:r>
            <a:r>
              <a:rPr lang="en-ZA" sz="3200" dirty="0" err="1"/>
              <a:t>hom</a:t>
            </a:r>
            <a:r>
              <a:rPr lang="en-ZA" sz="3200" dirty="0"/>
              <a:t> </a:t>
            </a:r>
            <a:r>
              <a:rPr lang="en-ZA" sz="3200" dirty="0" err="1"/>
              <a:t>gesê</a:t>
            </a:r>
            <a:r>
              <a:rPr lang="en-ZA" sz="3200" dirty="0"/>
              <a:t> </a:t>
            </a:r>
            <a:r>
              <a:rPr lang="en-ZA" sz="3200" dirty="0" err="1"/>
              <a:t>dat</a:t>
            </a:r>
            <a:r>
              <a:rPr lang="en-ZA" sz="3200" dirty="0"/>
              <a:t> </a:t>
            </a:r>
            <a:r>
              <a:rPr lang="en-ZA" sz="3200" dirty="0" err="1"/>
              <a:t>hy</a:t>
            </a:r>
            <a:r>
              <a:rPr lang="en-ZA" sz="3200" dirty="0"/>
              <a:t> Jesus </a:t>
            </a:r>
            <a:r>
              <a:rPr lang="en-ZA" sz="3200" dirty="0" err="1" smtClean="0"/>
              <a:t>sou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</a:t>
            </a:r>
            <a:r>
              <a:rPr lang="en-ZA" sz="3200" dirty="0" err="1" smtClean="0"/>
              <a:t>verraai</a:t>
            </a:r>
            <a:r>
              <a:rPr lang="en-ZA" sz="3200" dirty="0"/>
              <a:t>. </a:t>
            </a:r>
          </a:p>
          <a:p>
            <a:pPr marL="0" indent="0">
              <a:buNone/>
            </a:pPr>
            <a:r>
              <a:rPr lang="en-ZA" sz="3200" dirty="0"/>
              <a:t>4.  </a:t>
            </a:r>
            <a:r>
              <a:rPr lang="en-ZA" sz="3200" dirty="0" err="1"/>
              <a:t>Wie</a:t>
            </a:r>
            <a:r>
              <a:rPr lang="en-ZA" sz="3200" dirty="0"/>
              <a:t> was </a:t>
            </a:r>
            <a:r>
              <a:rPr lang="en-ZA" sz="3200" dirty="0" err="1"/>
              <a:t>hy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?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214" y="66177"/>
            <a:ext cx="1374586" cy="32490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4" y="61225"/>
            <a:ext cx="3156156" cy="281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6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err="1" smtClean="0">
                <a:solidFill>
                  <a:srgbClr val="7030A0"/>
                </a:solidFill>
              </a:rPr>
              <a:t>Matteus</a:t>
            </a:r>
            <a:r>
              <a:rPr lang="en-ZA" sz="6600" b="1" dirty="0" smtClean="0">
                <a:solidFill>
                  <a:srgbClr val="7030A0"/>
                </a:solidFill>
              </a:rPr>
              <a:t> </a:t>
            </a:r>
            <a:endParaRPr lang="en-ZA" sz="66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sz="4000" b="1" dirty="0" smtClean="0">
                <a:solidFill>
                  <a:srgbClr val="7030A0"/>
                </a:solidFill>
              </a:rPr>
              <a:t>LEIDRADE: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sz="3200" dirty="0"/>
              <a:t>1.  </a:t>
            </a:r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naam</a:t>
            </a:r>
            <a:r>
              <a:rPr lang="en-ZA" sz="3200" dirty="0"/>
              <a:t> </a:t>
            </a:r>
            <a:r>
              <a:rPr lang="en-ZA" sz="3200" dirty="0" err="1"/>
              <a:t>beteken</a:t>
            </a:r>
            <a:r>
              <a:rPr lang="en-ZA" sz="3200" dirty="0"/>
              <a:t> “</a:t>
            </a:r>
            <a:r>
              <a:rPr lang="en-ZA" sz="3200" dirty="0" err="1"/>
              <a:t>Geskenk</a:t>
            </a:r>
            <a:r>
              <a:rPr lang="en-ZA" sz="3200" dirty="0"/>
              <a:t> van God”.</a:t>
            </a:r>
          </a:p>
          <a:p>
            <a:pPr marL="514350" indent="-514350">
              <a:buAutoNum type="arabicPeriod" startAt="2"/>
            </a:pPr>
            <a:r>
              <a:rPr lang="en-ZA" sz="3200" dirty="0" err="1" smtClean="0"/>
              <a:t>Hy</a:t>
            </a:r>
            <a:r>
              <a:rPr lang="en-ZA" sz="3200" dirty="0" smtClean="0"/>
              <a:t> </a:t>
            </a:r>
            <a:r>
              <a:rPr lang="en-ZA" sz="3200" dirty="0"/>
              <a:t>was ‘n </a:t>
            </a:r>
            <a:r>
              <a:rPr lang="en-ZA" sz="3200" dirty="0" err="1"/>
              <a:t>Tollenaar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 </a:t>
            </a:r>
            <a:r>
              <a:rPr lang="en-ZA" sz="3200" dirty="0" err="1"/>
              <a:t>voordat</a:t>
            </a:r>
            <a:r>
              <a:rPr lang="en-ZA" sz="3200" dirty="0"/>
              <a:t> </a:t>
            </a:r>
            <a:r>
              <a:rPr lang="en-ZA" sz="3200" dirty="0" err="1"/>
              <a:t>hy</a:t>
            </a:r>
            <a:r>
              <a:rPr lang="en-ZA" sz="3200" dirty="0"/>
              <a:t> Jesus se </a:t>
            </a:r>
            <a:r>
              <a:rPr lang="en-ZA" sz="3200" dirty="0" err="1"/>
              <a:t>dissipel</a:t>
            </a:r>
            <a:r>
              <a:rPr lang="en-ZA" sz="3200" dirty="0"/>
              <a:t>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</a:t>
            </a:r>
            <a:r>
              <a:rPr lang="en-ZA" sz="3200" dirty="0" err="1" smtClean="0"/>
              <a:t>geword</a:t>
            </a:r>
            <a:r>
              <a:rPr lang="en-ZA" sz="3200" dirty="0" smtClean="0"/>
              <a:t> </a:t>
            </a:r>
            <a:r>
              <a:rPr lang="en-ZA" sz="3200" dirty="0"/>
              <a:t>het. </a:t>
            </a:r>
          </a:p>
          <a:p>
            <a:pPr marL="514350" indent="-514350">
              <a:buAutoNum type="arabicPeriod" startAt="3"/>
            </a:pPr>
            <a:r>
              <a:rPr lang="en-ZA" sz="3200" dirty="0" err="1" smtClean="0"/>
              <a:t>Daar</a:t>
            </a:r>
            <a:r>
              <a:rPr lang="en-ZA" sz="3200" dirty="0" smtClean="0"/>
              <a:t> </a:t>
            </a:r>
            <a:r>
              <a:rPr lang="en-ZA" sz="3200" dirty="0"/>
              <a:t>is </a:t>
            </a:r>
            <a:r>
              <a:rPr lang="en-ZA" sz="3200" dirty="0" err="1"/>
              <a:t>onsekerheid</a:t>
            </a:r>
            <a:r>
              <a:rPr lang="en-ZA" sz="3200" dirty="0"/>
              <a:t> of </a:t>
            </a:r>
            <a:r>
              <a:rPr lang="en-ZA" sz="3200" dirty="0" err="1"/>
              <a:t>hy</a:t>
            </a:r>
            <a:r>
              <a:rPr lang="en-ZA" sz="3200" dirty="0"/>
              <a:t> die </a:t>
            </a:r>
            <a:r>
              <a:rPr lang="en-ZA" sz="3200" dirty="0" err="1"/>
              <a:t>outeur</a:t>
            </a:r>
            <a:r>
              <a:rPr lang="en-ZA" sz="3200" dirty="0"/>
              <a:t> van die </a:t>
            </a:r>
            <a:r>
              <a:rPr lang="en-ZA" sz="3200" dirty="0" err="1"/>
              <a:t>eerste</a:t>
            </a:r>
            <a:r>
              <a:rPr lang="en-ZA" sz="3200" dirty="0"/>
              <a:t> </a:t>
            </a:r>
            <a:r>
              <a:rPr lang="en-ZA" sz="3200" dirty="0" err="1"/>
              <a:t>boek</a:t>
            </a:r>
            <a:r>
              <a:rPr lang="en-ZA" sz="3200" dirty="0"/>
              <a:t> in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die </a:t>
            </a:r>
            <a:r>
              <a:rPr lang="en-ZA" sz="3200" dirty="0" err="1"/>
              <a:t>Nuwe</a:t>
            </a:r>
            <a:r>
              <a:rPr lang="en-ZA" sz="3200" dirty="0"/>
              <a:t> Testament was.</a:t>
            </a:r>
          </a:p>
          <a:p>
            <a:pPr marL="0" indent="0">
              <a:buNone/>
            </a:pPr>
            <a:r>
              <a:rPr lang="en-ZA" sz="3200" dirty="0"/>
              <a:t>4. </a:t>
            </a:r>
            <a:r>
              <a:rPr lang="en-ZA" sz="3200" dirty="0" smtClean="0"/>
              <a:t> </a:t>
            </a:r>
            <a:r>
              <a:rPr lang="en-ZA" sz="3200" dirty="0" err="1" smtClean="0"/>
              <a:t>Wie</a:t>
            </a:r>
            <a:r>
              <a:rPr lang="en-ZA" sz="3200" dirty="0" smtClean="0"/>
              <a:t> </a:t>
            </a:r>
            <a:r>
              <a:rPr lang="en-ZA" sz="3200" dirty="0"/>
              <a:t>was </a:t>
            </a:r>
            <a:r>
              <a:rPr lang="en-ZA" sz="3200" dirty="0" err="1"/>
              <a:t>hy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?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334" y="187978"/>
            <a:ext cx="2226069" cy="32239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4" y="61225"/>
            <a:ext cx="3156156" cy="281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8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err="1" smtClean="0">
                <a:solidFill>
                  <a:srgbClr val="FF0000"/>
                </a:solidFill>
              </a:rPr>
              <a:t>Hulle</a:t>
            </a:r>
            <a:r>
              <a:rPr lang="en-ZA" sz="6600" b="1" dirty="0" smtClean="0">
                <a:solidFill>
                  <a:srgbClr val="FF0000"/>
                </a:solidFill>
              </a:rPr>
              <a:t> </a:t>
            </a:r>
            <a:r>
              <a:rPr lang="en-ZA" sz="6600" b="1" dirty="0" err="1" smtClean="0">
                <a:solidFill>
                  <a:srgbClr val="FF0000"/>
                </a:solidFill>
              </a:rPr>
              <a:t>voete</a:t>
            </a:r>
            <a:r>
              <a:rPr lang="en-ZA" sz="6600" b="1" dirty="0" smtClean="0">
                <a:solidFill>
                  <a:srgbClr val="FF0000"/>
                </a:solidFill>
              </a:rPr>
              <a:t> </a:t>
            </a:r>
            <a:r>
              <a:rPr lang="en-ZA" sz="6600" b="1" dirty="0" err="1" smtClean="0">
                <a:solidFill>
                  <a:srgbClr val="FF0000"/>
                </a:solidFill>
              </a:rPr>
              <a:t>gewas</a:t>
            </a:r>
            <a:endParaRPr lang="en-ZA" sz="6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sz="4000" b="1" dirty="0" smtClean="0">
                <a:solidFill>
                  <a:srgbClr val="FF0000"/>
                </a:solidFill>
              </a:rPr>
              <a:t>LEIDRADE: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sz="3200" dirty="0"/>
              <a:t>1.  </a:t>
            </a:r>
            <a:r>
              <a:rPr lang="en-ZA" sz="3200" dirty="0" err="1"/>
              <a:t>Hierdie</a:t>
            </a:r>
            <a:r>
              <a:rPr lang="en-ZA" sz="3200" dirty="0"/>
              <a:t> het </a:t>
            </a:r>
            <a:r>
              <a:rPr lang="en-ZA" sz="3200" dirty="0" err="1"/>
              <a:t>tydens</a:t>
            </a:r>
            <a:r>
              <a:rPr lang="en-ZA" sz="3200" dirty="0"/>
              <a:t> die </a:t>
            </a:r>
            <a:r>
              <a:rPr lang="en-ZA" sz="3200" dirty="0" err="1"/>
              <a:t>Paasmaal</a:t>
            </a:r>
            <a:r>
              <a:rPr lang="en-ZA" sz="3200" dirty="0"/>
              <a:t> </a:t>
            </a:r>
            <a:r>
              <a:rPr lang="en-ZA" sz="3200" dirty="0" err="1"/>
              <a:t>saam</a:t>
            </a:r>
            <a:r>
              <a:rPr lang="en-ZA" sz="3200" dirty="0"/>
              <a:t> met Jesus </a:t>
            </a:r>
            <a:r>
              <a:rPr lang="en-ZA" sz="3200" dirty="0" err="1"/>
              <a:t>gebeur</a:t>
            </a:r>
            <a:r>
              <a:rPr lang="en-ZA" sz="3200" dirty="0"/>
              <a:t>.</a:t>
            </a:r>
          </a:p>
          <a:p>
            <a:pPr marL="514350" indent="-514350">
              <a:buAutoNum type="arabicPeriod" startAt="2"/>
            </a:pPr>
            <a:r>
              <a:rPr lang="en-ZA" sz="3200" dirty="0" smtClean="0"/>
              <a:t>Jesus </a:t>
            </a:r>
            <a:r>
              <a:rPr lang="en-ZA" sz="3200" dirty="0"/>
              <a:t>het </a:t>
            </a:r>
            <a:r>
              <a:rPr lang="en-ZA" sz="3200" dirty="0" err="1"/>
              <a:t>iets</a:t>
            </a:r>
            <a:r>
              <a:rPr lang="en-ZA" sz="3200" dirty="0"/>
              <a:t> </a:t>
            </a:r>
            <a:r>
              <a:rPr lang="en-ZA" sz="3200" dirty="0" err="1"/>
              <a:t>vir</a:t>
            </a:r>
            <a:r>
              <a:rPr lang="en-ZA" sz="3200" dirty="0"/>
              <a:t> </a:t>
            </a:r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dissipels</a:t>
            </a:r>
            <a:r>
              <a:rPr lang="en-ZA" sz="3200" dirty="0"/>
              <a:t> </a:t>
            </a:r>
            <a:r>
              <a:rPr lang="en-ZA" sz="3200" dirty="0" err="1"/>
              <a:t>gedoen</a:t>
            </a:r>
            <a:r>
              <a:rPr lang="en-ZA" sz="3200" dirty="0"/>
              <a:t> wat min </a:t>
            </a:r>
            <a:r>
              <a:rPr lang="en-ZA" sz="3200" dirty="0" err="1"/>
              <a:t>mense</a:t>
            </a:r>
            <a:r>
              <a:rPr lang="en-ZA" sz="3200" dirty="0"/>
              <a:t> </a:t>
            </a:r>
            <a:r>
              <a:rPr lang="en-ZA" sz="3200" dirty="0" err="1"/>
              <a:t>vir</a:t>
            </a:r>
            <a:r>
              <a:rPr lang="en-ZA" sz="3200" dirty="0"/>
              <a:t>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</a:t>
            </a:r>
            <a:r>
              <a:rPr lang="en-ZA" sz="3200" dirty="0" err="1" smtClean="0"/>
              <a:t>iemand</a:t>
            </a:r>
            <a:r>
              <a:rPr lang="en-ZA" sz="3200" dirty="0" smtClean="0"/>
              <a:t> </a:t>
            </a:r>
            <a:r>
              <a:rPr lang="en-ZA" sz="3200" dirty="0" err="1"/>
              <a:t>anders</a:t>
            </a:r>
            <a:r>
              <a:rPr lang="en-ZA" sz="3200" dirty="0"/>
              <a:t> </a:t>
            </a:r>
            <a:r>
              <a:rPr lang="en-ZA" sz="3200" dirty="0" err="1"/>
              <a:t>sal</a:t>
            </a:r>
            <a:r>
              <a:rPr lang="en-ZA" sz="3200" dirty="0"/>
              <a:t> </a:t>
            </a:r>
            <a:r>
              <a:rPr lang="en-ZA" sz="3200" dirty="0" err="1"/>
              <a:t>doen</a:t>
            </a:r>
            <a:r>
              <a:rPr lang="en-ZA" sz="3200" dirty="0"/>
              <a:t>.</a:t>
            </a:r>
          </a:p>
          <a:p>
            <a:pPr marL="514350" indent="-514350">
              <a:buAutoNum type="arabicPeriod" startAt="3"/>
            </a:pPr>
            <a:r>
              <a:rPr lang="en-ZA" sz="3200" dirty="0" err="1" smtClean="0"/>
              <a:t>Een</a:t>
            </a:r>
            <a:r>
              <a:rPr lang="en-ZA" sz="3200" dirty="0" smtClean="0"/>
              <a:t> </a:t>
            </a:r>
            <a:r>
              <a:rPr lang="en-ZA" sz="3200" dirty="0"/>
              <a:t>van Jesus se </a:t>
            </a:r>
            <a:r>
              <a:rPr lang="en-ZA" sz="3200" dirty="0" err="1"/>
              <a:t>dissipels</a:t>
            </a:r>
            <a:r>
              <a:rPr lang="en-ZA" sz="3200" dirty="0"/>
              <a:t> </a:t>
            </a:r>
            <a:r>
              <a:rPr lang="en-ZA" sz="3200" dirty="0" err="1"/>
              <a:t>wou</a:t>
            </a:r>
            <a:r>
              <a:rPr lang="en-ZA" sz="3200" dirty="0"/>
              <a:t> </a:t>
            </a:r>
            <a:r>
              <a:rPr lang="en-ZA" sz="3200" dirty="0" err="1"/>
              <a:t>nie</a:t>
            </a:r>
            <a:r>
              <a:rPr lang="en-ZA" sz="3200" dirty="0"/>
              <a:t> </a:t>
            </a:r>
            <a:r>
              <a:rPr lang="en-ZA" sz="3200" dirty="0" err="1"/>
              <a:t>hê</a:t>
            </a:r>
            <a:r>
              <a:rPr lang="en-ZA" sz="3200" dirty="0"/>
              <a:t> </a:t>
            </a:r>
            <a:r>
              <a:rPr lang="en-ZA" sz="3200" dirty="0" err="1"/>
              <a:t>dat</a:t>
            </a:r>
            <a:r>
              <a:rPr lang="en-ZA" sz="3200" dirty="0"/>
              <a:t> Jesus </a:t>
            </a:r>
            <a:r>
              <a:rPr lang="en-ZA" sz="3200" dirty="0" err="1"/>
              <a:t>dit</a:t>
            </a:r>
            <a:r>
              <a:rPr lang="en-ZA" sz="3200" dirty="0"/>
              <a:t> </a:t>
            </a:r>
            <a:r>
              <a:rPr lang="en-ZA" sz="3200" dirty="0" err="1"/>
              <a:t>vir</a:t>
            </a:r>
            <a:r>
              <a:rPr lang="en-ZA" sz="3200" dirty="0"/>
              <a:t> </a:t>
            </a:r>
            <a:r>
              <a:rPr lang="en-ZA" sz="3200" dirty="0" err="1" smtClean="0"/>
              <a:t>hom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</a:t>
            </a:r>
            <a:r>
              <a:rPr lang="en-ZA" sz="3200" dirty="0" err="1" smtClean="0"/>
              <a:t>moes</a:t>
            </a:r>
            <a:r>
              <a:rPr lang="en-ZA" sz="3200" dirty="0" smtClean="0"/>
              <a:t> </a:t>
            </a:r>
            <a:r>
              <a:rPr lang="en-ZA" sz="3200" dirty="0" err="1"/>
              <a:t>doen</a:t>
            </a:r>
            <a:r>
              <a:rPr lang="en-ZA" sz="3200" dirty="0"/>
              <a:t> </a:t>
            </a:r>
            <a:r>
              <a:rPr lang="en-ZA" sz="3200" dirty="0" err="1"/>
              <a:t>nie</a:t>
            </a:r>
            <a:r>
              <a:rPr lang="en-ZA" sz="3200" dirty="0"/>
              <a:t>. </a:t>
            </a:r>
          </a:p>
          <a:p>
            <a:pPr marL="0" indent="0">
              <a:buNone/>
            </a:pPr>
            <a:r>
              <a:rPr lang="en-ZA" sz="3200" dirty="0"/>
              <a:t>4.  Wat het Jesus </a:t>
            </a:r>
            <a:r>
              <a:rPr lang="en-ZA" sz="3200" dirty="0" err="1"/>
              <a:t>vir</a:t>
            </a:r>
            <a:r>
              <a:rPr lang="en-ZA" sz="3200" dirty="0"/>
              <a:t> </a:t>
            </a:r>
            <a:r>
              <a:rPr lang="en-ZA" sz="3200" dirty="0" err="1"/>
              <a:t>hulle</a:t>
            </a:r>
            <a:r>
              <a:rPr lang="en-ZA" sz="3200" dirty="0"/>
              <a:t> </a:t>
            </a:r>
            <a:r>
              <a:rPr lang="en-ZA" sz="3200" dirty="0" err="1"/>
              <a:t>gedoen</a:t>
            </a:r>
            <a:r>
              <a:rPr lang="en-ZA" sz="3200" dirty="0"/>
              <a:t>?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76013" y="280814"/>
            <a:ext cx="2156832" cy="2596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4" y="61225"/>
            <a:ext cx="3156156" cy="281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3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>
                <a:solidFill>
                  <a:srgbClr val="0070C0"/>
                </a:solidFill>
              </a:rPr>
              <a:t>Petrus, </a:t>
            </a:r>
            <a:r>
              <a:rPr lang="en-ZA" sz="6600" b="1" dirty="0" err="1">
                <a:solidFill>
                  <a:srgbClr val="0070C0"/>
                </a:solidFill>
              </a:rPr>
              <a:t>Jakobus</a:t>
            </a:r>
            <a:r>
              <a:rPr lang="en-ZA" sz="6600" b="1" dirty="0">
                <a:solidFill>
                  <a:srgbClr val="0070C0"/>
                </a:solidFill>
              </a:rPr>
              <a:t> </a:t>
            </a:r>
            <a:r>
              <a:rPr lang="en-ZA" sz="6600" b="1" dirty="0" err="1">
                <a:solidFill>
                  <a:srgbClr val="0070C0"/>
                </a:solidFill>
              </a:rPr>
              <a:t>en</a:t>
            </a:r>
            <a:r>
              <a:rPr lang="en-ZA" sz="6600" b="1" dirty="0">
                <a:solidFill>
                  <a:srgbClr val="0070C0"/>
                </a:solidFill>
              </a:rPr>
              <a:t> Johannes</a:t>
            </a:r>
            <a:endParaRPr lang="en-ZA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448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ZA" sz="4000" b="1" dirty="0" smtClean="0">
                <a:solidFill>
                  <a:srgbClr val="0070C0"/>
                </a:solidFill>
              </a:rPr>
              <a:t>LEIDRADE:</a:t>
            </a:r>
          </a:p>
          <a:p>
            <a:pPr marL="0" indent="0">
              <a:buNone/>
            </a:pPr>
            <a:endParaRPr lang="en-ZA" dirty="0"/>
          </a:p>
          <a:p>
            <a:pPr marL="514350" indent="-514350">
              <a:buAutoNum type="arabicPeriod"/>
            </a:pPr>
            <a:r>
              <a:rPr lang="en-ZA" sz="3200" dirty="0" smtClean="0"/>
              <a:t>Jesus </a:t>
            </a:r>
            <a:r>
              <a:rPr lang="en-ZA" sz="3200" dirty="0"/>
              <a:t>het </a:t>
            </a:r>
            <a:r>
              <a:rPr lang="en-ZA" sz="3200" dirty="0" err="1"/>
              <a:t>drie</a:t>
            </a:r>
            <a:r>
              <a:rPr lang="en-ZA" sz="3200" dirty="0"/>
              <a:t> </a:t>
            </a:r>
            <a:r>
              <a:rPr lang="en-ZA" sz="3200" dirty="0" err="1"/>
              <a:t>dissipels</a:t>
            </a:r>
            <a:r>
              <a:rPr lang="en-ZA" sz="3200" dirty="0"/>
              <a:t> </a:t>
            </a:r>
            <a:r>
              <a:rPr lang="en-ZA" sz="3200" dirty="0" err="1"/>
              <a:t>gehad</a:t>
            </a:r>
            <a:r>
              <a:rPr lang="en-ZA" sz="3200" dirty="0"/>
              <a:t> wat die “</a:t>
            </a:r>
            <a:r>
              <a:rPr lang="en-ZA" sz="3200" dirty="0" err="1"/>
              <a:t>binne-kring</a:t>
            </a:r>
            <a:r>
              <a:rPr lang="en-ZA" sz="3200" dirty="0"/>
              <a:t>” </a:t>
            </a:r>
            <a:r>
              <a:rPr lang="en-ZA" sz="3200" dirty="0" err="1"/>
              <a:t>genoem</a:t>
            </a:r>
            <a:r>
              <a:rPr lang="en-ZA" sz="3200" dirty="0"/>
              <a:t>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word</a:t>
            </a:r>
            <a:r>
              <a:rPr lang="en-ZA" sz="3200" dirty="0"/>
              <a:t>.</a:t>
            </a:r>
          </a:p>
          <a:p>
            <a:pPr marL="514350" indent="-514350">
              <a:buAutoNum type="arabicPeriod" startAt="2"/>
            </a:pPr>
            <a:r>
              <a:rPr lang="en-ZA" sz="3200" dirty="0" err="1" smtClean="0"/>
              <a:t>Hierdie</a:t>
            </a:r>
            <a:r>
              <a:rPr lang="en-ZA" sz="3200" dirty="0" smtClean="0"/>
              <a:t> </a:t>
            </a:r>
            <a:r>
              <a:rPr lang="en-ZA" sz="3200" dirty="0" err="1"/>
              <a:t>drie</a:t>
            </a:r>
            <a:r>
              <a:rPr lang="en-ZA" sz="3200" dirty="0"/>
              <a:t> was </a:t>
            </a:r>
            <a:r>
              <a:rPr lang="en-ZA" sz="3200" dirty="0" err="1"/>
              <a:t>saam</a:t>
            </a:r>
            <a:r>
              <a:rPr lang="en-ZA" sz="3200" dirty="0"/>
              <a:t> met Jesus op die berg van </a:t>
            </a:r>
            <a:r>
              <a:rPr lang="en-ZA" sz="3200" dirty="0" err="1"/>
              <a:t>verheerliking</a:t>
            </a:r>
            <a:r>
              <a:rPr lang="en-ZA" sz="3200" dirty="0"/>
              <a:t> </a:t>
            </a:r>
            <a:endParaRPr lang="en-ZA" sz="3200" dirty="0" smtClean="0"/>
          </a:p>
          <a:p>
            <a:pPr marL="0" indent="0">
              <a:buNone/>
            </a:pPr>
            <a:r>
              <a:rPr lang="en-ZA" sz="3200" dirty="0"/>
              <a:t> </a:t>
            </a:r>
            <a:r>
              <a:rPr lang="en-ZA" sz="3200" dirty="0" smtClean="0"/>
              <a:t>     </a:t>
            </a:r>
            <a:r>
              <a:rPr lang="en-ZA" sz="3200" dirty="0" err="1" smtClean="0"/>
              <a:t>gewees</a:t>
            </a:r>
            <a:r>
              <a:rPr lang="en-ZA" sz="3200" dirty="0"/>
              <a:t>.</a:t>
            </a:r>
          </a:p>
          <a:p>
            <a:pPr marL="514350" indent="-514350">
              <a:buAutoNum type="arabicPeriod" startAt="3"/>
            </a:pPr>
            <a:r>
              <a:rPr lang="en-ZA" sz="3200" dirty="0" smtClean="0"/>
              <a:t>Jesus </a:t>
            </a:r>
            <a:r>
              <a:rPr lang="en-ZA" sz="3200" dirty="0"/>
              <a:t>het </a:t>
            </a:r>
            <a:r>
              <a:rPr lang="en-ZA" sz="3200" dirty="0" err="1"/>
              <a:t>hierdie</a:t>
            </a:r>
            <a:r>
              <a:rPr lang="en-ZA" sz="3200" dirty="0"/>
              <a:t> </a:t>
            </a:r>
            <a:r>
              <a:rPr lang="en-ZA" sz="3200" dirty="0" err="1"/>
              <a:t>drie</a:t>
            </a:r>
            <a:r>
              <a:rPr lang="en-ZA" sz="3200" dirty="0"/>
              <a:t> </a:t>
            </a:r>
            <a:r>
              <a:rPr lang="en-ZA" sz="3200" dirty="0" err="1"/>
              <a:t>ook</a:t>
            </a:r>
            <a:r>
              <a:rPr lang="en-ZA" sz="3200" dirty="0"/>
              <a:t> </a:t>
            </a:r>
            <a:r>
              <a:rPr lang="en-ZA" sz="3200" dirty="0" err="1"/>
              <a:t>saam</a:t>
            </a:r>
            <a:r>
              <a:rPr lang="en-ZA" sz="3200" dirty="0"/>
              <a:t> met </a:t>
            </a:r>
            <a:r>
              <a:rPr lang="en-ZA" sz="3200" dirty="0" err="1"/>
              <a:t>Hom</a:t>
            </a:r>
            <a:r>
              <a:rPr lang="en-ZA" sz="3200" dirty="0"/>
              <a:t> </a:t>
            </a:r>
            <a:r>
              <a:rPr lang="en-ZA" sz="3200" dirty="0" err="1"/>
              <a:t>geneem</a:t>
            </a:r>
            <a:r>
              <a:rPr lang="en-ZA" sz="3200" dirty="0"/>
              <a:t> toe </a:t>
            </a:r>
            <a:r>
              <a:rPr lang="en-ZA" sz="3200" dirty="0" err="1"/>
              <a:t>Hy</a:t>
            </a:r>
            <a:r>
              <a:rPr lang="en-ZA" sz="3200" dirty="0"/>
              <a:t> die </a:t>
            </a:r>
            <a:r>
              <a:rPr lang="en-ZA" sz="3200" dirty="0" smtClean="0"/>
              <a:t>nag van </a:t>
            </a:r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gevangeniskap</a:t>
            </a:r>
            <a:r>
              <a:rPr lang="en-ZA" sz="3200" dirty="0"/>
              <a:t> </a:t>
            </a:r>
            <a:r>
              <a:rPr lang="en-ZA" sz="3200" dirty="0" err="1" smtClean="0"/>
              <a:t>gaan</a:t>
            </a:r>
            <a:r>
              <a:rPr lang="en-ZA" sz="3200" dirty="0" smtClean="0"/>
              <a:t> </a:t>
            </a:r>
            <a:r>
              <a:rPr lang="en-ZA" sz="3200" dirty="0"/>
              <a:t>bid het.</a:t>
            </a:r>
          </a:p>
          <a:p>
            <a:pPr marL="0" indent="0">
              <a:buNone/>
            </a:pPr>
            <a:r>
              <a:rPr lang="en-ZA" sz="3200" dirty="0"/>
              <a:t>4. </a:t>
            </a:r>
            <a:r>
              <a:rPr lang="en-ZA" sz="3200" dirty="0" smtClean="0"/>
              <a:t>  </a:t>
            </a:r>
            <a:r>
              <a:rPr lang="en-ZA" sz="3200" dirty="0" err="1" smtClean="0"/>
              <a:t>Wie</a:t>
            </a:r>
            <a:r>
              <a:rPr lang="en-ZA" sz="3200" dirty="0" smtClean="0"/>
              <a:t> </a:t>
            </a:r>
            <a:r>
              <a:rPr lang="en-ZA" sz="3200" dirty="0"/>
              <a:t>was </a:t>
            </a:r>
            <a:r>
              <a:rPr lang="en-ZA" sz="3200" dirty="0" err="1"/>
              <a:t>hulle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?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125" y="1334305"/>
            <a:ext cx="929647" cy="17292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772" y="1295869"/>
            <a:ext cx="955343" cy="17677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760" y="1334305"/>
            <a:ext cx="749084" cy="167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30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>
                <a:solidFill>
                  <a:srgbClr val="92D050"/>
                </a:solidFill>
              </a:rPr>
              <a:t>Bonus </a:t>
            </a:r>
            <a:r>
              <a:rPr lang="en-ZA" sz="7200" b="1" dirty="0" err="1" smtClean="0">
                <a:solidFill>
                  <a:srgbClr val="92D050"/>
                </a:solidFill>
              </a:rPr>
              <a:t>punte</a:t>
            </a:r>
            <a:endParaRPr lang="en-ZA" sz="7200" b="1" dirty="0">
              <a:solidFill>
                <a:srgbClr val="92D05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3600" dirty="0" err="1" smtClean="0">
                <a:solidFill>
                  <a:srgbClr val="FF6600"/>
                </a:solidFill>
              </a:rPr>
              <a:t>Raaisels</a:t>
            </a:r>
            <a:r>
              <a:rPr lang="en-ZA" sz="3600" dirty="0" smtClean="0">
                <a:solidFill>
                  <a:srgbClr val="FF6600"/>
                </a:solidFill>
              </a:rPr>
              <a:t> – </a:t>
            </a:r>
            <a:r>
              <a:rPr lang="en-ZA" sz="3600" dirty="0" err="1" smtClean="0">
                <a:solidFill>
                  <a:srgbClr val="FF6600"/>
                </a:solidFill>
              </a:rPr>
              <a:t>Dissipels</a:t>
            </a:r>
            <a:r>
              <a:rPr lang="en-ZA" sz="3600" dirty="0" smtClean="0">
                <a:solidFill>
                  <a:srgbClr val="FF6600"/>
                </a:solidFill>
              </a:rPr>
              <a:t> van Jesus</a:t>
            </a:r>
            <a:endParaRPr lang="en-ZA" sz="3600" dirty="0">
              <a:solidFill>
                <a:srgbClr val="FF66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4" y="606554"/>
            <a:ext cx="4712000" cy="420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9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err="1" smtClean="0">
                <a:solidFill>
                  <a:srgbClr val="92D050"/>
                </a:solidFill>
              </a:rPr>
              <a:t>Volgeling</a:t>
            </a:r>
            <a:endParaRPr lang="en-ZA" sz="6600" b="1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4000" b="1" dirty="0" smtClean="0">
                <a:solidFill>
                  <a:srgbClr val="92D050"/>
                </a:solidFill>
              </a:rPr>
              <a:t>VRAAG: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sz="3200" dirty="0"/>
              <a:t>Wat </a:t>
            </a:r>
            <a:r>
              <a:rPr lang="en-ZA" sz="3200" dirty="0" err="1"/>
              <a:t>beteken</a:t>
            </a:r>
            <a:r>
              <a:rPr lang="en-ZA" sz="3200" dirty="0"/>
              <a:t> die </a:t>
            </a:r>
            <a:r>
              <a:rPr lang="en-ZA" sz="3200" dirty="0" err="1"/>
              <a:t>woord</a:t>
            </a:r>
            <a:r>
              <a:rPr lang="en-ZA" sz="3200" dirty="0"/>
              <a:t> “</a:t>
            </a:r>
            <a:r>
              <a:rPr lang="en-ZA" sz="3200" dirty="0" err="1"/>
              <a:t>dissipel</a:t>
            </a:r>
            <a:r>
              <a:rPr lang="en-ZA" sz="3200" dirty="0"/>
              <a:t>”?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4247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>
                <a:solidFill>
                  <a:srgbClr val="FF6600"/>
                </a:solidFill>
              </a:rPr>
              <a:t>12 </a:t>
            </a:r>
            <a:r>
              <a:rPr lang="en-ZA" sz="6600" b="1" dirty="0" err="1">
                <a:solidFill>
                  <a:srgbClr val="FF6600"/>
                </a:solidFill>
              </a:rPr>
              <a:t>D</a:t>
            </a:r>
            <a:r>
              <a:rPr lang="en-ZA" sz="6600" b="1" dirty="0" err="1" smtClean="0">
                <a:solidFill>
                  <a:srgbClr val="FF6600"/>
                </a:solidFill>
              </a:rPr>
              <a:t>issipels</a:t>
            </a:r>
            <a:endParaRPr lang="en-ZA" sz="6600" b="1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4000" b="1" dirty="0" smtClean="0">
                <a:solidFill>
                  <a:srgbClr val="FF6600"/>
                </a:solidFill>
              </a:rPr>
              <a:t>VRAAG: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sz="3200" dirty="0" err="1"/>
              <a:t>Hoeveel</a:t>
            </a:r>
            <a:r>
              <a:rPr lang="en-ZA" sz="3200" dirty="0"/>
              <a:t> </a:t>
            </a:r>
            <a:r>
              <a:rPr lang="en-ZA" sz="3200" dirty="0" err="1"/>
              <a:t>dissipels</a:t>
            </a:r>
            <a:r>
              <a:rPr lang="en-ZA" sz="3200" dirty="0"/>
              <a:t> het Jesus </a:t>
            </a:r>
            <a:r>
              <a:rPr lang="en-ZA" sz="3200" dirty="0" err="1"/>
              <a:t>gehad</a:t>
            </a:r>
            <a:r>
              <a:rPr lang="en-ZA" sz="3200" dirty="0"/>
              <a:t>?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086" y="3070075"/>
            <a:ext cx="4369933" cy="3241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668" y="3567009"/>
            <a:ext cx="3688418" cy="329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60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4000" b="1" dirty="0" smtClean="0">
                <a:solidFill>
                  <a:srgbClr val="7030A0"/>
                </a:solidFill>
              </a:rPr>
              <a:t>VRAAG:</a:t>
            </a:r>
          </a:p>
          <a:p>
            <a:pPr marL="0" indent="0">
              <a:buNone/>
            </a:pPr>
            <a:endParaRPr lang="en-ZA" sz="3200" dirty="0"/>
          </a:p>
          <a:p>
            <a:r>
              <a:rPr lang="en-ZA" sz="3200" dirty="0" err="1"/>
              <a:t>Kan</a:t>
            </a:r>
            <a:r>
              <a:rPr lang="en-ZA" sz="3200" dirty="0"/>
              <a:t> </a:t>
            </a:r>
            <a:r>
              <a:rPr lang="en-ZA" sz="3200" dirty="0" err="1"/>
              <a:t>jy</a:t>
            </a:r>
            <a:r>
              <a:rPr lang="en-ZA" sz="3200" dirty="0"/>
              <a:t> </a:t>
            </a:r>
            <a:r>
              <a:rPr lang="en-ZA" sz="3200" dirty="0" err="1"/>
              <a:t>hulle</a:t>
            </a:r>
            <a:r>
              <a:rPr lang="en-ZA" sz="3200" dirty="0"/>
              <a:t> </a:t>
            </a:r>
            <a:r>
              <a:rPr lang="en-ZA" sz="3200" dirty="0" err="1"/>
              <a:t>opnoem</a:t>
            </a:r>
            <a:r>
              <a:rPr lang="en-ZA" sz="3200" dirty="0"/>
              <a:t>? </a:t>
            </a:r>
            <a:endParaRPr lang="en-ZA" sz="3200" dirty="0" smtClean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sz="4000" b="1" dirty="0" smtClean="0">
                <a:solidFill>
                  <a:srgbClr val="7030A0"/>
                </a:solidFill>
              </a:rPr>
              <a:t>LEIDRAAD:  </a:t>
            </a:r>
            <a:r>
              <a:rPr lang="en-ZA" sz="3200" dirty="0" smtClean="0"/>
              <a:t>Matt </a:t>
            </a:r>
            <a:r>
              <a:rPr lang="en-ZA" sz="3200" dirty="0"/>
              <a:t>10:2-4 / Mark 3:14-19 / Lukas 6:13-16</a:t>
            </a: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9179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>
                <a:solidFill>
                  <a:srgbClr val="7030A0"/>
                </a:solidFill>
              </a:rPr>
              <a:t>Jesus se 12 </a:t>
            </a:r>
            <a:r>
              <a:rPr lang="en-ZA" sz="6600" b="1" dirty="0" err="1" smtClean="0">
                <a:solidFill>
                  <a:srgbClr val="7030A0"/>
                </a:solidFill>
              </a:rPr>
              <a:t>Dissipels</a:t>
            </a:r>
            <a:endParaRPr lang="en-ZA" sz="6600" b="1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ZA" sz="3200" dirty="0" smtClean="0"/>
              <a:t>Simon Petrus</a:t>
            </a:r>
          </a:p>
          <a:p>
            <a:r>
              <a:rPr lang="en-ZA" sz="3200" dirty="0" smtClean="0"/>
              <a:t>Andreas</a:t>
            </a:r>
          </a:p>
          <a:p>
            <a:r>
              <a:rPr lang="en-ZA" sz="3200" dirty="0" err="1" smtClean="0"/>
              <a:t>Jakobus</a:t>
            </a:r>
            <a:r>
              <a:rPr lang="en-ZA" sz="3200" dirty="0" smtClean="0"/>
              <a:t> – </a:t>
            </a:r>
            <a:r>
              <a:rPr lang="en-ZA" sz="3200" dirty="0" err="1" smtClean="0"/>
              <a:t>seun</a:t>
            </a:r>
            <a:r>
              <a:rPr lang="en-ZA" sz="3200" dirty="0" smtClean="0"/>
              <a:t> van </a:t>
            </a:r>
            <a:r>
              <a:rPr lang="en-ZA" sz="3200" dirty="0" err="1" smtClean="0"/>
              <a:t>Sebedeus</a:t>
            </a:r>
            <a:endParaRPr lang="en-ZA" sz="3200" dirty="0" smtClean="0"/>
          </a:p>
          <a:p>
            <a:r>
              <a:rPr lang="en-ZA" sz="3200" dirty="0" smtClean="0"/>
              <a:t>Johannes (</a:t>
            </a:r>
            <a:r>
              <a:rPr lang="en-ZA" sz="3200" dirty="0" err="1" smtClean="0"/>
              <a:t>Jakobus</a:t>
            </a:r>
            <a:r>
              <a:rPr lang="en-ZA" sz="3200" dirty="0" smtClean="0"/>
              <a:t> se </a:t>
            </a:r>
            <a:r>
              <a:rPr lang="en-ZA" sz="3200" dirty="0" err="1" smtClean="0"/>
              <a:t>broer</a:t>
            </a:r>
            <a:r>
              <a:rPr lang="en-ZA" sz="3200" dirty="0" smtClean="0"/>
              <a:t>)</a:t>
            </a:r>
          </a:p>
          <a:p>
            <a:r>
              <a:rPr lang="en-ZA" sz="3200" dirty="0" err="1" smtClean="0"/>
              <a:t>Filippus</a:t>
            </a:r>
            <a:endParaRPr lang="en-ZA" sz="3200" dirty="0" smtClean="0"/>
          </a:p>
          <a:p>
            <a:r>
              <a:rPr lang="en-ZA" sz="3200" dirty="0" err="1" smtClean="0"/>
              <a:t>Bartolomeus</a:t>
            </a:r>
            <a:endParaRPr lang="en-ZA" sz="3200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ZA" sz="3200" dirty="0" err="1" smtClean="0"/>
              <a:t>Jakobus</a:t>
            </a:r>
            <a:r>
              <a:rPr lang="en-ZA" sz="3200" dirty="0" smtClean="0"/>
              <a:t> – </a:t>
            </a:r>
            <a:r>
              <a:rPr lang="en-ZA" sz="3200" dirty="0" err="1" smtClean="0"/>
              <a:t>seun</a:t>
            </a:r>
            <a:r>
              <a:rPr lang="en-ZA" sz="3200" dirty="0" smtClean="0"/>
              <a:t> van </a:t>
            </a:r>
            <a:r>
              <a:rPr lang="en-ZA" sz="3200" dirty="0" err="1" smtClean="0"/>
              <a:t>Alfeus</a:t>
            </a:r>
            <a:endParaRPr lang="en-ZA" sz="3200" dirty="0" smtClean="0"/>
          </a:p>
          <a:p>
            <a:r>
              <a:rPr lang="en-ZA" sz="3200" dirty="0" err="1" smtClean="0"/>
              <a:t>Taddeus</a:t>
            </a:r>
            <a:r>
              <a:rPr lang="en-ZA" sz="3200" dirty="0" smtClean="0"/>
              <a:t> </a:t>
            </a:r>
          </a:p>
          <a:p>
            <a:r>
              <a:rPr lang="en-ZA" sz="3200" dirty="0" smtClean="0"/>
              <a:t>Simon die </a:t>
            </a:r>
            <a:r>
              <a:rPr lang="en-ZA" sz="3200" dirty="0" err="1" smtClean="0"/>
              <a:t>fanatikus</a:t>
            </a:r>
            <a:endParaRPr lang="en-ZA" sz="3200" dirty="0" smtClean="0"/>
          </a:p>
          <a:p>
            <a:r>
              <a:rPr lang="en-ZA" sz="3200" dirty="0" smtClean="0"/>
              <a:t>Judas </a:t>
            </a:r>
            <a:r>
              <a:rPr lang="en-ZA" sz="3200" dirty="0" err="1" smtClean="0"/>
              <a:t>Iskariot</a:t>
            </a:r>
            <a:r>
              <a:rPr lang="en-ZA" sz="3200" dirty="0" smtClean="0"/>
              <a:t> wat Jesus </a:t>
            </a:r>
            <a:r>
              <a:rPr lang="en-ZA" sz="3200" dirty="0" err="1" smtClean="0"/>
              <a:t>verraai</a:t>
            </a:r>
            <a:r>
              <a:rPr lang="en-ZA" sz="3200" dirty="0" smtClean="0"/>
              <a:t> het.</a:t>
            </a:r>
          </a:p>
          <a:p>
            <a:r>
              <a:rPr lang="en-ZA" sz="3200" dirty="0" smtClean="0"/>
              <a:t>Tomas </a:t>
            </a:r>
          </a:p>
          <a:p>
            <a:r>
              <a:rPr lang="en-ZA" sz="3200" dirty="0" err="1" smtClean="0"/>
              <a:t>Matteus</a:t>
            </a:r>
            <a:r>
              <a:rPr lang="en-ZA" sz="3200" dirty="0" smtClean="0"/>
              <a:t> die </a:t>
            </a:r>
            <a:r>
              <a:rPr lang="en-ZA" sz="3200" dirty="0" err="1" smtClean="0"/>
              <a:t>tollenaar</a:t>
            </a:r>
            <a:endParaRPr lang="en-ZA" sz="3200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6551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613</Words>
  <Application>Microsoft Office PowerPoint</Application>
  <PresentationFormat>Widescreen</PresentationFormat>
  <Paragraphs>110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Bybel Speletjies</vt:lpstr>
      <vt:lpstr>PowerPoint Presentation</vt:lpstr>
      <vt:lpstr>Andreas</vt:lpstr>
      <vt:lpstr>Simon Petrus</vt:lpstr>
      <vt:lpstr>Jakobus</vt:lpstr>
      <vt:lpstr>Johannes</vt:lpstr>
      <vt:lpstr>Tomas </vt:lpstr>
      <vt:lpstr>Judas</vt:lpstr>
      <vt:lpstr>Matteus </vt:lpstr>
      <vt:lpstr>Hulle voete gewas</vt:lpstr>
      <vt:lpstr>Petrus, Jakobus en Johannes</vt:lpstr>
      <vt:lpstr>Bonus punte</vt:lpstr>
      <vt:lpstr>Volgeling</vt:lpstr>
      <vt:lpstr>12 Dissipels</vt:lpstr>
      <vt:lpstr>PowerPoint Presentation</vt:lpstr>
      <vt:lpstr>Jesus se 12 Dissipels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Bybel Speletjies</dc:title>
  <dc:creator>Annatjie Stander</dc:creator>
  <cp:lastModifiedBy>Annatjie Stander</cp:lastModifiedBy>
  <cp:revision>18</cp:revision>
  <dcterms:created xsi:type="dcterms:W3CDTF">2018-09-21T10:06:34Z</dcterms:created>
  <dcterms:modified xsi:type="dcterms:W3CDTF">2018-09-21T14:30:03Z</dcterms:modified>
</cp:coreProperties>
</file>