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429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48287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457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43466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3902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242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9793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245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51269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269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7744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E8D94-9609-4BA3-B571-4A25928276F9}" type="datetimeFigureOut">
              <a:rPr lang="en-ZA" smtClean="0"/>
              <a:t>2018/09/21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BF70A-95D3-4402-AE3C-8DC445F543A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6298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62" y="964580"/>
            <a:ext cx="11409528" cy="41271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635" y="5091762"/>
            <a:ext cx="3073705" cy="12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3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>
                <a:solidFill>
                  <a:srgbClr val="FF0000"/>
                </a:solidFill>
              </a:rPr>
              <a:t>Warm op</a:t>
            </a:r>
            <a:endParaRPr lang="en-ZA" sz="6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err="1" smtClean="0"/>
              <a:t>deur</a:t>
            </a:r>
            <a:r>
              <a:rPr lang="en-ZA" sz="4000" dirty="0" smtClean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kniel</a:t>
            </a:r>
            <a:r>
              <a:rPr lang="en-ZA" sz="4000" dirty="0"/>
              <a:t> in </a:t>
            </a:r>
            <a:r>
              <a:rPr lang="en-ZA" sz="4000" dirty="0" err="1"/>
              <a:t>gebed</a:t>
            </a:r>
            <a:r>
              <a:rPr lang="en-ZA" sz="4000" dirty="0"/>
              <a:t>.</a:t>
            </a:r>
          </a:p>
          <a:p>
            <a:r>
              <a:rPr lang="en-ZA" sz="4000" dirty="0" err="1"/>
              <a:t>Almal</a:t>
            </a:r>
            <a:r>
              <a:rPr lang="en-ZA" sz="4000" dirty="0"/>
              <a:t> </a:t>
            </a:r>
            <a:r>
              <a:rPr lang="en-ZA" sz="4000" dirty="0" err="1"/>
              <a:t>gaan</a:t>
            </a:r>
            <a:r>
              <a:rPr lang="en-ZA" sz="4000" dirty="0"/>
              <a:t> op </a:t>
            </a:r>
            <a:r>
              <a:rPr lang="en-ZA" sz="4000" dirty="0" err="1"/>
              <a:t>hulle</a:t>
            </a:r>
            <a:r>
              <a:rPr lang="en-ZA" sz="4000" dirty="0"/>
              <a:t> </a:t>
            </a:r>
            <a:r>
              <a:rPr lang="en-ZA" sz="4000" dirty="0" err="1"/>
              <a:t>knieë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10 </a:t>
            </a:r>
            <a:r>
              <a:rPr lang="en-ZA" sz="4000" dirty="0" err="1"/>
              <a:t>tellings</a:t>
            </a:r>
            <a:r>
              <a:rPr lang="en-ZA" sz="4000" dirty="0"/>
              <a:t> om die </a:t>
            </a:r>
            <a:r>
              <a:rPr lang="en-ZA" sz="4000" dirty="0" err="1"/>
              <a:t>biddende</a:t>
            </a:r>
            <a:r>
              <a:rPr lang="en-ZA" sz="4000" dirty="0"/>
              <a:t> </a:t>
            </a:r>
            <a:r>
              <a:rPr lang="en-ZA" sz="4000" dirty="0" err="1"/>
              <a:t>posisie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oefen</a:t>
            </a:r>
            <a:r>
              <a:rPr lang="en-ZA" sz="4000" dirty="0"/>
              <a:t>.</a:t>
            </a:r>
          </a:p>
          <a:p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33" y="4121624"/>
            <a:ext cx="3073705" cy="12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9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>
                <a:solidFill>
                  <a:srgbClr val="00B050"/>
                </a:solidFill>
              </a:rPr>
              <a:t>Tel op</a:t>
            </a:r>
            <a:endParaRPr lang="en-ZA" sz="66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smtClean="0"/>
              <a:t>al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seëninge</a:t>
            </a:r>
            <a:endParaRPr lang="en-ZA" sz="4000" dirty="0"/>
          </a:p>
          <a:p>
            <a:r>
              <a:rPr lang="en-ZA" sz="4000" dirty="0" err="1"/>
              <a:t>Almal</a:t>
            </a:r>
            <a:r>
              <a:rPr lang="en-ZA" sz="4000" dirty="0"/>
              <a:t> </a:t>
            </a:r>
            <a:r>
              <a:rPr lang="en-ZA" sz="4000" dirty="0" err="1"/>
              <a:t>tel</a:t>
            </a:r>
            <a:r>
              <a:rPr lang="en-ZA" sz="4000" dirty="0"/>
              <a:t> op </a:t>
            </a:r>
            <a:r>
              <a:rPr lang="en-ZA" sz="4000" dirty="0" err="1"/>
              <a:t>hulle</a:t>
            </a:r>
            <a:r>
              <a:rPr lang="en-ZA" sz="4000" dirty="0"/>
              <a:t> </a:t>
            </a:r>
            <a:r>
              <a:rPr lang="en-ZA" sz="4000" dirty="0" err="1"/>
              <a:t>vingers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sê</a:t>
            </a:r>
            <a:r>
              <a:rPr lang="en-ZA" sz="4000" dirty="0"/>
              <a:t> </a:t>
            </a:r>
            <a:r>
              <a:rPr lang="en-ZA" sz="4000" dirty="0" err="1"/>
              <a:t>hardop</a:t>
            </a:r>
            <a:r>
              <a:rPr lang="en-ZA" sz="4000" dirty="0"/>
              <a:t> </a:t>
            </a:r>
            <a:r>
              <a:rPr lang="en-ZA" sz="4000" dirty="0" err="1"/>
              <a:t>soos</a:t>
            </a:r>
            <a:r>
              <a:rPr lang="en-ZA" sz="4000" dirty="0"/>
              <a:t> </a:t>
            </a:r>
            <a:r>
              <a:rPr lang="en-ZA" sz="4000" dirty="0" err="1"/>
              <a:t>hulle</a:t>
            </a:r>
            <a:r>
              <a:rPr lang="en-ZA" sz="4000" dirty="0"/>
              <a:t> </a:t>
            </a:r>
            <a:r>
              <a:rPr lang="en-ZA" sz="4000" dirty="0" err="1"/>
              <a:t>tel</a:t>
            </a:r>
            <a:r>
              <a:rPr lang="en-ZA" sz="4000" dirty="0"/>
              <a:t> wat </a:t>
            </a:r>
            <a:r>
              <a:rPr lang="en-ZA" sz="4000" dirty="0" err="1"/>
              <a:t>hulle</a:t>
            </a:r>
            <a:r>
              <a:rPr lang="en-ZA" sz="4000" dirty="0"/>
              <a:t> het om </a:t>
            </a:r>
            <a:r>
              <a:rPr lang="en-ZA" sz="4000" dirty="0" err="1"/>
              <a:t>voor</a:t>
            </a:r>
            <a:r>
              <a:rPr lang="en-ZA" sz="4000" dirty="0"/>
              <a:t> </a:t>
            </a:r>
            <a:r>
              <a:rPr lang="en-ZA" sz="4000" dirty="0" err="1"/>
              <a:t>dankbaar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wees.</a:t>
            </a:r>
          </a:p>
          <a:p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33" y="4121624"/>
            <a:ext cx="3073705" cy="12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33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err="1" smtClean="0">
                <a:solidFill>
                  <a:srgbClr val="00B0F0"/>
                </a:solidFill>
              </a:rPr>
              <a:t>Gooi</a:t>
            </a:r>
            <a:endParaRPr lang="en-ZA" sz="66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err="1" smtClean="0"/>
              <a:t>jou</a:t>
            </a:r>
            <a:r>
              <a:rPr lang="en-ZA" sz="4000" dirty="0" smtClean="0"/>
              <a:t> </a:t>
            </a:r>
            <a:r>
              <a:rPr lang="en-ZA" sz="4000" dirty="0" err="1"/>
              <a:t>sorge</a:t>
            </a:r>
            <a:r>
              <a:rPr lang="en-ZA" sz="4000" dirty="0"/>
              <a:t> van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skouers</a:t>
            </a:r>
            <a:r>
              <a:rPr lang="en-ZA" sz="4000" dirty="0"/>
              <a:t> </a:t>
            </a:r>
            <a:r>
              <a:rPr lang="en-ZA" sz="4000" dirty="0" err="1"/>
              <a:t>af</a:t>
            </a:r>
            <a:endParaRPr lang="en-ZA" sz="4000" dirty="0"/>
          </a:p>
          <a:p>
            <a:r>
              <a:rPr lang="en-ZA" sz="4000" dirty="0" err="1"/>
              <a:t>Maak</a:t>
            </a:r>
            <a:r>
              <a:rPr lang="en-ZA" sz="4000" dirty="0"/>
              <a:t> of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iets</a:t>
            </a:r>
            <a:r>
              <a:rPr lang="en-ZA" sz="4000" dirty="0"/>
              <a:t> </a:t>
            </a:r>
            <a:r>
              <a:rPr lang="en-ZA" sz="4000" dirty="0" err="1"/>
              <a:t>oor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skouers</a:t>
            </a:r>
            <a:r>
              <a:rPr lang="en-ZA" sz="4000" dirty="0"/>
              <a:t> </a:t>
            </a:r>
            <a:r>
              <a:rPr lang="en-ZA" sz="4000" dirty="0" err="1"/>
              <a:t>gooi</a:t>
            </a:r>
            <a:r>
              <a:rPr lang="en-ZA" sz="4000" dirty="0"/>
              <a:t>,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soos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gooi</a:t>
            </a:r>
            <a:r>
              <a:rPr lang="en-ZA" sz="4000" dirty="0"/>
              <a:t> </a:t>
            </a:r>
            <a:r>
              <a:rPr lang="en-ZA" sz="4000" dirty="0" err="1"/>
              <a:t>sê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hardop</a:t>
            </a:r>
            <a:r>
              <a:rPr lang="en-ZA" sz="4000" dirty="0"/>
              <a:t> die </a:t>
            </a:r>
            <a:r>
              <a:rPr lang="en-ZA" sz="4000" dirty="0" err="1"/>
              <a:t>bekommernisse</a:t>
            </a:r>
            <a:r>
              <a:rPr lang="en-ZA" sz="4000" dirty="0"/>
              <a:t> wat </a:t>
            </a:r>
            <a:r>
              <a:rPr lang="en-ZA" sz="4000" dirty="0" err="1"/>
              <a:t>jy</a:t>
            </a:r>
            <a:r>
              <a:rPr lang="en-ZA" sz="4000" dirty="0"/>
              <a:t> van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afgooi</a:t>
            </a:r>
            <a:r>
              <a:rPr lang="en-ZA" sz="4000" dirty="0"/>
              <a:t>.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33" y="4121624"/>
            <a:ext cx="3073705" cy="12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8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err="1" smtClean="0">
                <a:solidFill>
                  <a:srgbClr val="7030A0"/>
                </a:solidFill>
              </a:rPr>
              <a:t>Rol</a:t>
            </a:r>
            <a:endParaRPr lang="en-ZA" sz="66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4000" dirty="0" err="1" smtClean="0"/>
              <a:t>groot</a:t>
            </a:r>
            <a:r>
              <a:rPr lang="en-ZA" sz="4000" dirty="0" smtClean="0"/>
              <a:t> </a:t>
            </a:r>
            <a:r>
              <a:rPr lang="en-ZA" sz="4000" dirty="0" err="1"/>
              <a:t>struikelblokke</a:t>
            </a:r>
            <a:r>
              <a:rPr lang="en-ZA" sz="4000" dirty="0"/>
              <a:t> </a:t>
            </a:r>
            <a:r>
              <a:rPr lang="en-ZA" sz="4000" dirty="0" err="1"/>
              <a:t>uit</a:t>
            </a:r>
            <a:r>
              <a:rPr lang="en-ZA" sz="4000" dirty="0"/>
              <a:t> die pad </a:t>
            </a:r>
            <a:r>
              <a:rPr lang="en-ZA" sz="4000" dirty="0" err="1"/>
              <a:t>uit</a:t>
            </a:r>
            <a:r>
              <a:rPr lang="en-ZA" sz="4000" dirty="0"/>
              <a:t>.</a:t>
            </a:r>
          </a:p>
          <a:p>
            <a:r>
              <a:rPr lang="en-ZA" sz="4000" dirty="0" err="1"/>
              <a:t>Maak</a:t>
            </a:r>
            <a:r>
              <a:rPr lang="en-ZA" sz="4000" dirty="0"/>
              <a:t> of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iets</a:t>
            </a:r>
            <a:r>
              <a:rPr lang="en-ZA" sz="4000" dirty="0"/>
              <a:t> </a:t>
            </a:r>
            <a:r>
              <a:rPr lang="en-ZA" sz="4000" dirty="0" err="1"/>
              <a:t>rol</a:t>
            </a:r>
            <a:r>
              <a:rPr lang="en-ZA" sz="4000" dirty="0"/>
              <a:t> – </a:t>
            </a:r>
            <a:r>
              <a:rPr lang="en-ZA" sz="4000" dirty="0" err="1"/>
              <a:t>soos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rol</a:t>
            </a:r>
            <a:r>
              <a:rPr lang="en-ZA" sz="4000" dirty="0"/>
              <a:t> </a:t>
            </a:r>
            <a:r>
              <a:rPr lang="en-ZA" sz="4000" dirty="0" err="1"/>
              <a:t>sê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hardop</a:t>
            </a:r>
            <a:r>
              <a:rPr lang="en-ZA" sz="4000" dirty="0"/>
              <a:t> die name van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struikelblokke</a:t>
            </a:r>
            <a:endParaRPr lang="en-ZA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33" y="4121624"/>
            <a:ext cx="3073705" cy="12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1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err="1" smtClean="0">
                <a:solidFill>
                  <a:srgbClr val="FF0066"/>
                </a:solidFill>
              </a:rPr>
              <a:t>Strek</a:t>
            </a:r>
            <a:endParaRPr lang="en-ZA" sz="6600" b="1" dirty="0">
              <a:solidFill>
                <a:srgbClr val="FF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err="1" smtClean="0"/>
              <a:t>na</a:t>
            </a:r>
            <a:r>
              <a:rPr lang="en-ZA" sz="4000" dirty="0" smtClean="0"/>
              <a:t> </a:t>
            </a:r>
            <a:r>
              <a:rPr lang="en-ZA" sz="4000" dirty="0"/>
              <a:t>die </a:t>
            </a:r>
            <a:r>
              <a:rPr lang="en-ZA" sz="4000" dirty="0" err="1"/>
              <a:t>goeie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opregte</a:t>
            </a:r>
            <a:r>
              <a:rPr lang="en-ZA" sz="4000" dirty="0"/>
              <a:t> </a:t>
            </a:r>
            <a:r>
              <a:rPr lang="en-ZA" sz="4000" dirty="0" err="1"/>
              <a:t>lewe</a:t>
            </a:r>
            <a:r>
              <a:rPr lang="en-ZA" sz="4000" dirty="0"/>
              <a:t>.</a:t>
            </a:r>
          </a:p>
          <a:p>
            <a:r>
              <a:rPr lang="en-ZA" sz="4000" dirty="0" err="1"/>
              <a:t>Strek</a:t>
            </a:r>
            <a:r>
              <a:rPr lang="en-ZA" sz="4000" dirty="0"/>
              <a:t> </a:t>
            </a:r>
            <a:r>
              <a:rPr lang="en-ZA" sz="4000" dirty="0" err="1"/>
              <a:t>jouself</a:t>
            </a:r>
            <a:r>
              <a:rPr lang="en-ZA" sz="4000" dirty="0"/>
              <a:t> </a:t>
            </a:r>
            <a:r>
              <a:rPr lang="en-ZA" sz="4000" dirty="0" err="1"/>
              <a:t>vorentoe</a:t>
            </a:r>
            <a:r>
              <a:rPr lang="en-ZA" sz="4000" dirty="0"/>
              <a:t> </a:t>
            </a:r>
            <a:r>
              <a:rPr lang="en-ZA" sz="4000" dirty="0" err="1"/>
              <a:t>uit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noem</a:t>
            </a:r>
            <a:r>
              <a:rPr lang="en-ZA" sz="4000" dirty="0"/>
              <a:t> die </a:t>
            </a:r>
            <a:r>
              <a:rPr lang="en-ZA" sz="4000" dirty="0" err="1"/>
              <a:t>goeie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opregte</a:t>
            </a:r>
            <a:r>
              <a:rPr lang="en-ZA" sz="4000" dirty="0"/>
              <a:t> </a:t>
            </a:r>
            <a:r>
              <a:rPr lang="en-ZA" sz="4000" dirty="0" err="1"/>
              <a:t>waarna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streef</a:t>
            </a:r>
            <a:r>
              <a:rPr lang="en-ZA" sz="4000" dirty="0"/>
              <a:t>.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33" y="4121624"/>
            <a:ext cx="3073705" cy="12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err="1" smtClean="0">
                <a:solidFill>
                  <a:srgbClr val="FFC000"/>
                </a:solidFill>
              </a:rPr>
              <a:t>Skud</a:t>
            </a:r>
            <a:endParaRPr lang="en-ZA" sz="66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err="1" smtClean="0"/>
              <a:t>jou</a:t>
            </a:r>
            <a:r>
              <a:rPr lang="en-ZA" sz="4000" dirty="0" smtClean="0"/>
              <a:t> </a:t>
            </a:r>
            <a:r>
              <a:rPr lang="en-ZA" sz="4000" dirty="0"/>
              <a:t>kop van links </a:t>
            </a:r>
            <a:r>
              <a:rPr lang="en-ZA" sz="4000" dirty="0" err="1"/>
              <a:t>na</a:t>
            </a:r>
            <a:r>
              <a:rPr lang="en-ZA" sz="4000" dirty="0"/>
              <a:t> </a:t>
            </a:r>
            <a:r>
              <a:rPr lang="en-ZA" sz="4000" dirty="0" err="1"/>
              <a:t>regs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</a:t>
            </a:r>
            <a:r>
              <a:rPr lang="en-ZA" sz="4000" dirty="0" err="1"/>
              <a:t>versoekings</a:t>
            </a:r>
            <a:r>
              <a:rPr lang="en-ZA" sz="4000" dirty="0"/>
              <a:t>.</a:t>
            </a:r>
          </a:p>
          <a:p>
            <a:r>
              <a:rPr lang="en-ZA" sz="4000" dirty="0" err="1"/>
              <a:t>Soos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kop </a:t>
            </a:r>
            <a:r>
              <a:rPr lang="en-ZA" sz="4000" dirty="0" err="1"/>
              <a:t>skud</a:t>
            </a:r>
            <a:r>
              <a:rPr lang="en-ZA" sz="4000" dirty="0"/>
              <a:t> </a:t>
            </a:r>
            <a:r>
              <a:rPr lang="en-ZA" sz="4000" dirty="0" err="1"/>
              <a:t>noem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die name van die </a:t>
            </a:r>
            <a:r>
              <a:rPr lang="en-ZA" sz="4000" dirty="0" err="1"/>
              <a:t>versoeking</a:t>
            </a:r>
            <a:r>
              <a:rPr lang="en-ZA" sz="4000" dirty="0"/>
              <a:t> </a:t>
            </a:r>
            <a:r>
              <a:rPr lang="en-ZA" sz="4000" dirty="0" err="1"/>
              <a:t>waarvoor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‘nee’ </a:t>
            </a:r>
            <a:r>
              <a:rPr lang="en-ZA" sz="4000" dirty="0" err="1"/>
              <a:t>sê</a:t>
            </a:r>
            <a:r>
              <a:rPr lang="en-ZA" sz="4000" dirty="0"/>
              <a:t>.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33" y="4121624"/>
            <a:ext cx="3073705" cy="12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51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600" b="1" dirty="0" err="1" smtClean="0">
                <a:solidFill>
                  <a:schemeClr val="accent3">
                    <a:lumMod val="75000"/>
                  </a:schemeClr>
                </a:solidFill>
              </a:rPr>
              <a:t>Reik</a:t>
            </a:r>
            <a:endParaRPr lang="en-ZA" sz="6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4000" dirty="0" err="1" smtClean="0"/>
              <a:t>nou</a:t>
            </a:r>
            <a:r>
              <a:rPr lang="en-ZA" sz="4000" dirty="0" smtClean="0"/>
              <a:t> </a:t>
            </a:r>
            <a:r>
              <a:rPr lang="en-ZA" sz="4000" dirty="0" err="1"/>
              <a:t>sywaarts</a:t>
            </a:r>
            <a:r>
              <a:rPr lang="en-ZA" sz="4000" dirty="0"/>
              <a:t> </a:t>
            </a:r>
            <a:r>
              <a:rPr lang="en-ZA" sz="4000" dirty="0" err="1"/>
              <a:t>uit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deel</a:t>
            </a:r>
            <a:r>
              <a:rPr lang="en-ZA" sz="4000" dirty="0"/>
              <a:t> die </a:t>
            </a:r>
            <a:r>
              <a:rPr lang="en-ZA" sz="4000" dirty="0" err="1"/>
              <a:t>goeie</a:t>
            </a:r>
            <a:r>
              <a:rPr lang="en-ZA" sz="4000" dirty="0"/>
              <a:t> </a:t>
            </a:r>
            <a:r>
              <a:rPr lang="en-ZA" sz="4000" dirty="0" err="1"/>
              <a:t>boodskap</a:t>
            </a:r>
            <a:r>
              <a:rPr lang="en-ZA" sz="4000" dirty="0"/>
              <a:t> met </a:t>
            </a:r>
            <a:r>
              <a:rPr lang="en-ZA" sz="4000" dirty="0" err="1"/>
              <a:t>mense</a:t>
            </a:r>
            <a:r>
              <a:rPr lang="en-ZA" sz="4000" dirty="0"/>
              <a:t> om </a:t>
            </a:r>
            <a:r>
              <a:rPr lang="en-ZA" sz="4000" dirty="0" err="1"/>
              <a:t>jou</a:t>
            </a:r>
            <a:r>
              <a:rPr lang="en-ZA" sz="4000" dirty="0"/>
              <a:t>.</a:t>
            </a:r>
          </a:p>
          <a:p>
            <a:r>
              <a:rPr lang="en-ZA" sz="4000" dirty="0" err="1"/>
              <a:t>soos</a:t>
            </a:r>
            <a:r>
              <a:rPr lang="en-ZA" sz="4000" dirty="0"/>
              <a:t> </a:t>
            </a:r>
            <a:r>
              <a:rPr lang="en-ZA" sz="4000" dirty="0" err="1"/>
              <a:t>jy</a:t>
            </a:r>
            <a:r>
              <a:rPr lang="en-ZA" sz="4000" dirty="0"/>
              <a:t> </a:t>
            </a:r>
            <a:r>
              <a:rPr lang="en-ZA" sz="4000" dirty="0" err="1"/>
              <a:t>sywaart</a:t>
            </a:r>
            <a:r>
              <a:rPr lang="en-ZA" sz="4000" dirty="0"/>
              <a:t> </a:t>
            </a:r>
            <a:r>
              <a:rPr lang="en-ZA" sz="4000" dirty="0" err="1"/>
              <a:t>uitreik</a:t>
            </a:r>
            <a:r>
              <a:rPr lang="en-ZA" sz="4000" dirty="0"/>
              <a:t> </a:t>
            </a:r>
            <a:r>
              <a:rPr lang="en-ZA" sz="4000" dirty="0" err="1"/>
              <a:t>vertel</a:t>
            </a:r>
            <a:r>
              <a:rPr lang="en-ZA" sz="4000" dirty="0"/>
              <a:t> </a:t>
            </a:r>
            <a:r>
              <a:rPr lang="en-ZA" sz="4000" dirty="0" err="1"/>
              <a:t>vir</a:t>
            </a:r>
            <a:r>
              <a:rPr lang="en-ZA" sz="4000" dirty="0"/>
              <a:t> die </a:t>
            </a:r>
            <a:r>
              <a:rPr lang="en-ZA" sz="4000" dirty="0" err="1"/>
              <a:t>persoon</a:t>
            </a:r>
            <a:r>
              <a:rPr lang="en-ZA" sz="4000" dirty="0"/>
              <a:t> </a:t>
            </a:r>
            <a:r>
              <a:rPr lang="en-ZA" sz="4000" dirty="0" err="1"/>
              <a:t>aan</a:t>
            </a:r>
            <a:r>
              <a:rPr lang="en-ZA" sz="4000" dirty="0"/>
              <a:t> </a:t>
            </a:r>
            <a:r>
              <a:rPr lang="en-ZA" sz="4000" dirty="0" err="1"/>
              <a:t>jou</a:t>
            </a:r>
            <a:r>
              <a:rPr lang="en-ZA" sz="4000" dirty="0"/>
              <a:t> </a:t>
            </a:r>
            <a:r>
              <a:rPr lang="en-ZA" sz="4000" dirty="0" err="1"/>
              <a:t>regterkant</a:t>
            </a:r>
            <a:r>
              <a:rPr lang="en-ZA" sz="4000" dirty="0"/>
              <a:t> </a:t>
            </a:r>
            <a:r>
              <a:rPr lang="en-ZA" sz="4000" dirty="0" err="1"/>
              <a:t>dat</a:t>
            </a:r>
            <a:r>
              <a:rPr lang="en-ZA" sz="4000" dirty="0"/>
              <a:t> Jesus </a:t>
            </a:r>
            <a:r>
              <a:rPr lang="en-ZA" sz="4000" dirty="0" err="1"/>
              <a:t>hulle</a:t>
            </a:r>
            <a:r>
              <a:rPr lang="en-ZA" sz="4000" dirty="0"/>
              <a:t> </a:t>
            </a:r>
            <a:r>
              <a:rPr lang="en-ZA" sz="4000" dirty="0" err="1"/>
              <a:t>liefhet</a:t>
            </a:r>
            <a:r>
              <a:rPr lang="en-ZA" sz="4000" dirty="0"/>
              <a:t>.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33" y="4121624"/>
            <a:ext cx="3073705" cy="12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3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b="1" dirty="0">
                <a:solidFill>
                  <a:srgbClr val="FF0066"/>
                </a:solidFill>
              </a:rPr>
              <a:t>So </a:t>
            </a:r>
            <a:r>
              <a:rPr lang="en-ZA" b="1" dirty="0" err="1">
                <a:solidFill>
                  <a:srgbClr val="FF0066"/>
                </a:solidFill>
              </a:rPr>
              <a:t>bly</a:t>
            </a:r>
            <a:r>
              <a:rPr lang="en-ZA" b="1" dirty="0">
                <a:solidFill>
                  <a:srgbClr val="FF0066"/>
                </a:solidFill>
              </a:rPr>
              <a:t> </a:t>
            </a:r>
            <a:r>
              <a:rPr lang="en-ZA" b="1" dirty="0" err="1">
                <a:solidFill>
                  <a:srgbClr val="FF0066"/>
                </a:solidFill>
              </a:rPr>
              <a:t>jy</a:t>
            </a:r>
            <a:r>
              <a:rPr lang="en-ZA" b="1" dirty="0">
                <a:solidFill>
                  <a:srgbClr val="FF0066"/>
                </a:solidFill>
              </a:rPr>
              <a:t> GEESTELIK FIKS!!</a:t>
            </a:r>
            <a:r>
              <a:rPr lang="en-ZA" dirty="0"/>
              <a:t/>
            </a:r>
            <a:br>
              <a:rPr lang="en-ZA" dirty="0"/>
            </a:br>
            <a:endParaRPr lang="en-ZA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33" y="4121624"/>
            <a:ext cx="3073705" cy="12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5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191</Words>
  <Application>Microsoft Office PowerPoint</Application>
  <PresentationFormat>Widescreen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Warm op</vt:lpstr>
      <vt:lpstr>Tel op</vt:lpstr>
      <vt:lpstr>Gooi</vt:lpstr>
      <vt:lpstr>Rol</vt:lpstr>
      <vt:lpstr>Strek</vt:lpstr>
      <vt:lpstr>Skud</vt:lpstr>
      <vt:lpstr>Reik</vt:lpstr>
      <vt:lpstr>So bly jy GEESTELIK FIKS!!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2</cp:revision>
  <dcterms:created xsi:type="dcterms:W3CDTF">2018-09-21T19:36:43Z</dcterms:created>
  <dcterms:modified xsi:type="dcterms:W3CDTF">2018-09-21T19:38:30Z</dcterms:modified>
</cp:coreProperties>
</file>