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977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082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913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968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8977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062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813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4408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023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7342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288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F21BC-B14A-4969-A166-D68EB8F4D30C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A9FE8-7020-4E89-8E79-4CD7F0B14EA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331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0" y="818890"/>
            <a:ext cx="11455021" cy="4645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080" y="122830"/>
            <a:ext cx="3821920" cy="26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6000" b="1" dirty="0" err="1" smtClean="0">
                <a:solidFill>
                  <a:srgbClr val="CC3399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CC3399"/>
                </a:solidFill>
                <a:latin typeface="+mn-lt"/>
              </a:rPr>
              <a:t> 1: </a:t>
            </a:r>
            <a:r>
              <a:rPr lang="en-ZA" sz="6000" b="1" dirty="0" err="1" smtClean="0">
                <a:solidFill>
                  <a:srgbClr val="CC3399"/>
                </a:solidFill>
                <a:latin typeface="+mn-lt"/>
              </a:rPr>
              <a:t>Gesig</a:t>
            </a:r>
            <a:r>
              <a:rPr lang="en-ZA" sz="6000" b="1" dirty="0" smtClean="0">
                <a:solidFill>
                  <a:srgbClr val="CC3399"/>
                </a:solidFill>
                <a:latin typeface="+mn-lt"/>
              </a:rPr>
              <a:t> </a:t>
            </a:r>
            <a:r>
              <a:rPr lang="en-ZA" sz="6000" b="1" dirty="0" err="1" smtClean="0">
                <a:solidFill>
                  <a:srgbClr val="CC3399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CC3399"/>
                </a:solidFill>
                <a:latin typeface="+mn-lt"/>
              </a:rPr>
              <a:t/>
            </a:r>
            <a:br>
              <a:rPr lang="en-ZA" sz="6000" b="1" dirty="0" smtClean="0">
                <a:solidFill>
                  <a:srgbClr val="CC3399"/>
                </a:solidFill>
                <a:latin typeface="+mn-lt"/>
              </a:rPr>
            </a:br>
            <a:endParaRPr lang="en-ZA" sz="6000" b="1" dirty="0">
              <a:solidFill>
                <a:srgbClr val="CC3399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/>
          </a:p>
          <a:p>
            <a:pPr lvl="0"/>
            <a:r>
              <a:rPr lang="en-ZA" sz="4000" dirty="0"/>
              <a:t>Fil 4:4 “Wees </a:t>
            </a:r>
            <a:r>
              <a:rPr lang="en-ZA" sz="4000" dirty="0" err="1"/>
              <a:t>bly</a:t>
            </a:r>
            <a:r>
              <a:rPr lang="en-ZA" sz="4000" dirty="0"/>
              <a:t> in die Here! </a:t>
            </a:r>
            <a:r>
              <a:rPr lang="en-ZA" sz="4000" dirty="0" err="1"/>
              <a:t>Ek</a:t>
            </a:r>
            <a:r>
              <a:rPr lang="en-ZA" sz="4000" dirty="0"/>
              <a:t> </a:t>
            </a:r>
            <a:r>
              <a:rPr lang="en-ZA" sz="4000" dirty="0" err="1"/>
              <a:t>herhaal</a:t>
            </a:r>
            <a:r>
              <a:rPr lang="en-ZA" sz="4000" dirty="0"/>
              <a:t>: Wees </a:t>
            </a:r>
            <a:r>
              <a:rPr lang="en-ZA" sz="4000" dirty="0" err="1"/>
              <a:t>bly</a:t>
            </a:r>
            <a:r>
              <a:rPr lang="en-ZA" sz="4000" dirty="0"/>
              <a:t>!”</a:t>
            </a:r>
          </a:p>
          <a:p>
            <a:pPr lvl="0"/>
            <a:r>
              <a:rPr lang="en-ZA" sz="4000" dirty="0" err="1"/>
              <a:t>Almal</a:t>
            </a:r>
            <a:r>
              <a:rPr lang="en-ZA" sz="4000" dirty="0"/>
              <a:t> ‘</a:t>
            </a:r>
            <a:r>
              <a:rPr lang="en-ZA" sz="4000" dirty="0" err="1"/>
              <a:t>oefen</a:t>
            </a:r>
            <a:r>
              <a:rPr lang="en-ZA" sz="4000" dirty="0"/>
              <a:t>’ om </a:t>
            </a:r>
            <a:r>
              <a:rPr lang="en-ZA" sz="4000" dirty="0" err="1"/>
              <a:t>te</a:t>
            </a:r>
            <a:r>
              <a:rPr lang="en-ZA" sz="4000" dirty="0"/>
              <a:t> ‘smile’.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64" y="0"/>
            <a:ext cx="3821920" cy="26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2: </a:t>
            </a: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Oor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</a:t>
            </a: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</a:t>
            </a:r>
            <a:br>
              <a:rPr lang="en-ZA" sz="6000" b="1" dirty="0" smtClean="0">
                <a:solidFill>
                  <a:srgbClr val="7030A0"/>
                </a:solidFill>
                <a:latin typeface="+mn-lt"/>
              </a:rPr>
            </a:br>
            <a:endParaRPr lang="en-ZA" sz="6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/>
          </a:p>
          <a:p>
            <a:pPr lvl="0"/>
            <a:r>
              <a:rPr lang="en-ZA" sz="4000" dirty="0" err="1"/>
              <a:t>Jak</a:t>
            </a:r>
            <a:r>
              <a:rPr lang="en-ZA" sz="4000" dirty="0"/>
              <a:t> 1:19 “My </a:t>
            </a:r>
            <a:r>
              <a:rPr lang="en-ZA" sz="4000" dirty="0" err="1"/>
              <a:t>liewe</a:t>
            </a:r>
            <a:r>
              <a:rPr lang="en-ZA" sz="4000" dirty="0"/>
              <a:t> </a:t>
            </a:r>
            <a:r>
              <a:rPr lang="en-ZA" sz="4000" dirty="0" err="1"/>
              <a:t>broers</a:t>
            </a:r>
            <a:r>
              <a:rPr lang="en-ZA" sz="4000" dirty="0"/>
              <a:t>, </a:t>
            </a:r>
            <a:r>
              <a:rPr lang="en-ZA" sz="4000" dirty="0" err="1"/>
              <a:t>dit</a:t>
            </a:r>
            <a:r>
              <a:rPr lang="en-ZA" sz="4000" dirty="0"/>
              <a:t> </a:t>
            </a:r>
            <a:r>
              <a:rPr lang="en-ZA" sz="4000" dirty="0" err="1"/>
              <a:t>moet</a:t>
            </a:r>
            <a:r>
              <a:rPr lang="en-ZA" sz="4000" dirty="0"/>
              <a:t> </a:t>
            </a:r>
            <a:r>
              <a:rPr lang="en-ZA" sz="4000" dirty="0" err="1"/>
              <a:t>julle</a:t>
            </a:r>
            <a:r>
              <a:rPr lang="en-ZA" sz="4000" dirty="0"/>
              <a:t> in </a:t>
            </a:r>
            <a:r>
              <a:rPr lang="en-ZA" sz="4000" dirty="0" err="1"/>
              <a:t>gedagte</a:t>
            </a:r>
            <a:r>
              <a:rPr lang="en-ZA" sz="4000" dirty="0"/>
              <a:t> </a:t>
            </a:r>
            <a:r>
              <a:rPr lang="en-ZA" sz="4000" dirty="0" err="1"/>
              <a:t>hou</a:t>
            </a:r>
            <a:r>
              <a:rPr lang="en-ZA" sz="4000" dirty="0"/>
              <a:t>: </a:t>
            </a:r>
            <a:r>
              <a:rPr lang="en-ZA" sz="4000" dirty="0" err="1"/>
              <a:t>elke</a:t>
            </a:r>
            <a:r>
              <a:rPr lang="en-ZA" sz="4000" dirty="0"/>
              <a:t> </a:t>
            </a:r>
            <a:r>
              <a:rPr lang="en-ZA" sz="4000" dirty="0" err="1"/>
              <a:t>mens</a:t>
            </a:r>
            <a:r>
              <a:rPr lang="en-ZA" sz="4000" dirty="0"/>
              <a:t> </a:t>
            </a:r>
            <a:r>
              <a:rPr lang="en-ZA" sz="4000" dirty="0" err="1"/>
              <a:t>moet</a:t>
            </a:r>
            <a:r>
              <a:rPr lang="en-ZA" sz="4000" dirty="0"/>
              <a:t> maar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gewillig</a:t>
            </a:r>
            <a:r>
              <a:rPr lang="en-ZA" sz="4000" dirty="0"/>
              <a:t> wees om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luister</a:t>
            </a:r>
            <a:r>
              <a:rPr lang="en-ZA" sz="4000" dirty="0"/>
              <a:t>,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gou</a:t>
            </a:r>
            <a:r>
              <a:rPr lang="en-ZA" sz="4000" dirty="0"/>
              <a:t> </a:t>
            </a:r>
            <a:r>
              <a:rPr lang="en-ZA" sz="4000" dirty="0" err="1"/>
              <a:t>praat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gou</a:t>
            </a:r>
            <a:r>
              <a:rPr lang="en-ZA" sz="4000" dirty="0"/>
              <a:t> </a:t>
            </a:r>
            <a:r>
              <a:rPr lang="en-ZA" sz="4000" dirty="0" err="1"/>
              <a:t>kwaad</a:t>
            </a:r>
            <a:r>
              <a:rPr lang="en-ZA" sz="4000" dirty="0"/>
              <a:t> word </a:t>
            </a:r>
            <a:r>
              <a:rPr lang="en-ZA" sz="4000" dirty="0" err="1"/>
              <a:t>nie</a:t>
            </a:r>
            <a:r>
              <a:rPr lang="en-ZA" sz="4000" dirty="0"/>
              <a:t>” </a:t>
            </a:r>
          </a:p>
          <a:p>
            <a:pPr lvl="0"/>
            <a:r>
              <a:rPr lang="en-ZA" sz="4000" dirty="0" err="1"/>
              <a:t>Vertel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die </a:t>
            </a:r>
            <a:r>
              <a:rPr lang="en-ZA" sz="4000" dirty="0" err="1"/>
              <a:t>een</a:t>
            </a:r>
            <a:r>
              <a:rPr lang="en-ZA" sz="4000" dirty="0"/>
              <a:t> </a:t>
            </a:r>
            <a:r>
              <a:rPr lang="en-ZA" sz="4000" dirty="0" err="1"/>
              <a:t>langs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van </a:t>
            </a:r>
            <a:r>
              <a:rPr lang="en-ZA" sz="4000" dirty="0" err="1"/>
              <a:t>iets</a:t>
            </a:r>
            <a:r>
              <a:rPr lang="en-ZA" sz="4000" dirty="0"/>
              <a:t> wat </a:t>
            </a:r>
            <a:r>
              <a:rPr lang="en-ZA" sz="4000" dirty="0" err="1"/>
              <a:t>vandag</a:t>
            </a:r>
            <a:r>
              <a:rPr lang="en-ZA" sz="4000" dirty="0"/>
              <a:t> met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gebeur</a:t>
            </a:r>
            <a:r>
              <a:rPr lang="en-ZA" sz="4000" dirty="0"/>
              <a:t> het. 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64" y="0"/>
            <a:ext cx="3821920" cy="26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0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3: </a:t>
            </a: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Oog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</a:t>
            </a: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</a:t>
            </a:r>
            <a:r>
              <a:rPr lang="en-ZA" sz="6000" dirty="0" smtClean="0"/>
              <a:t/>
            </a:r>
            <a:br>
              <a:rPr lang="en-ZA" sz="6000" dirty="0" smtClean="0"/>
            </a:br>
            <a:endParaRPr lang="en-Z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/>
          </a:p>
          <a:p>
            <a:pPr lvl="0"/>
            <a:r>
              <a:rPr lang="en-ZA" sz="4000" dirty="0" err="1"/>
              <a:t>Heb</a:t>
            </a:r>
            <a:r>
              <a:rPr lang="en-ZA" sz="4000" dirty="0"/>
              <a:t> 12:2 “die </a:t>
            </a:r>
            <a:r>
              <a:rPr lang="en-ZA" sz="4000" dirty="0" err="1"/>
              <a:t>oog</a:t>
            </a:r>
            <a:r>
              <a:rPr lang="en-ZA" sz="4000" dirty="0"/>
              <a:t> </a:t>
            </a:r>
            <a:r>
              <a:rPr lang="en-ZA" sz="4000" dirty="0" err="1"/>
              <a:t>gevestig</a:t>
            </a:r>
            <a:r>
              <a:rPr lang="en-ZA" sz="4000" dirty="0"/>
              <a:t> op Jesus, die Begin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Voleinder</a:t>
            </a:r>
            <a:r>
              <a:rPr lang="en-ZA" sz="4000" dirty="0"/>
              <a:t> van die </a:t>
            </a:r>
            <a:r>
              <a:rPr lang="en-ZA" sz="4000" dirty="0" err="1"/>
              <a:t>geloof</a:t>
            </a:r>
            <a:r>
              <a:rPr lang="en-ZA" sz="4000" dirty="0"/>
              <a:t>”</a:t>
            </a:r>
          </a:p>
          <a:p>
            <a:pPr lvl="0"/>
            <a:r>
              <a:rPr lang="en-ZA" sz="4000" dirty="0" err="1"/>
              <a:t>Almal</a:t>
            </a:r>
            <a:r>
              <a:rPr lang="en-ZA" sz="4000" dirty="0"/>
              <a:t> ‘</a:t>
            </a:r>
            <a:r>
              <a:rPr lang="en-ZA" sz="4000" dirty="0" err="1"/>
              <a:t>oefen</a:t>
            </a:r>
            <a:r>
              <a:rPr lang="en-ZA" sz="4000" dirty="0"/>
              <a:t>’ om </a:t>
            </a:r>
            <a:r>
              <a:rPr lang="en-ZA" sz="4000" dirty="0" err="1"/>
              <a:t>oog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knip</a:t>
            </a:r>
            <a:r>
              <a:rPr lang="en-ZA" sz="4000" dirty="0"/>
              <a:t>. 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64" y="0"/>
            <a:ext cx="3821920" cy="26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3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132" y="37877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Oefening</a:t>
            </a:r>
            <a:r>
              <a:rPr lang="en-ZA" sz="6000" b="1" dirty="0" smtClean="0">
                <a:solidFill>
                  <a:srgbClr val="7030A0"/>
                </a:solidFill>
                <a:latin typeface="+mn-lt"/>
              </a:rPr>
              <a:t> 5: </a:t>
            </a:r>
            <a:r>
              <a:rPr lang="en-ZA" sz="6000" b="1" dirty="0" err="1" smtClean="0">
                <a:solidFill>
                  <a:srgbClr val="7030A0"/>
                </a:solidFill>
                <a:latin typeface="+mn-lt"/>
              </a:rPr>
              <a:t>Asemhalingsoefening</a:t>
            </a:r>
            <a:r>
              <a:rPr lang="en-ZA" sz="6000" dirty="0" smtClean="0"/>
              <a:t/>
            </a:r>
            <a:br>
              <a:rPr lang="en-ZA" sz="6000" dirty="0" smtClean="0"/>
            </a:br>
            <a:endParaRPr lang="en-Z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/>
          </a:p>
          <a:p>
            <a:pPr lvl="0"/>
            <a:r>
              <a:rPr lang="en-ZA" sz="4000" dirty="0"/>
              <a:t>Ps 150:6 “</a:t>
            </a:r>
            <a:r>
              <a:rPr lang="en-ZA" sz="4000" dirty="0" err="1"/>
              <a:t>Laat</a:t>
            </a:r>
            <a:r>
              <a:rPr lang="en-ZA" sz="4000" dirty="0"/>
              <a:t> </a:t>
            </a:r>
            <a:r>
              <a:rPr lang="en-ZA" sz="4000" dirty="0" err="1"/>
              <a:t>alles</a:t>
            </a:r>
            <a:r>
              <a:rPr lang="en-ZA" sz="4000" dirty="0"/>
              <a:t> wat </a:t>
            </a:r>
            <a:r>
              <a:rPr lang="en-ZA" sz="4000" dirty="0" err="1"/>
              <a:t>asem</a:t>
            </a:r>
            <a:r>
              <a:rPr lang="en-ZA" sz="4000" dirty="0"/>
              <a:t> </a:t>
            </a:r>
            <a:r>
              <a:rPr lang="en-ZA" sz="4000" dirty="0" err="1"/>
              <a:t>haal</a:t>
            </a:r>
            <a:r>
              <a:rPr lang="en-ZA" sz="4000" dirty="0"/>
              <a:t> die Here </a:t>
            </a:r>
            <a:r>
              <a:rPr lang="en-ZA" sz="4000" dirty="0" err="1"/>
              <a:t>prys</a:t>
            </a:r>
            <a:r>
              <a:rPr lang="en-ZA" sz="4000" dirty="0"/>
              <a:t>!”</a:t>
            </a:r>
          </a:p>
          <a:p>
            <a:pPr lvl="0"/>
            <a:r>
              <a:rPr lang="en-ZA" sz="4000" dirty="0" err="1"/>
              <a:t>Laat</a:t>
            </a:r>
            <a:r>
              <a:rPr lang="en-ZA" sz="4000" dirty="0"/>
              <a:t> </a:t>
            </a:r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asems</a:t>
            </a:r>
            <a:r>
              <a:rPr lang="en-ZA" sz="4000" dirty="0"/>
              <a:t> </a:t>
            </a:r>
            <a:r>
              <a:rPr lang="en-ZA" sz="4000" dirty="0" err="1"/>
              <a:t>intrek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3 </a:t>
            </a:r>
            <a:r>
              <a:rPr lang="en-ZA" sz="4000" dirty="0" err="1"/>
              <a:t>tellings</a:t>
            </a:r>
            <a:r>
              <a:rPr lang="en-ZA" sz="4000" dirty="0"/>
              <a:t> </a:t>
            </a:r>
            <a:r>
              <a:rPr lang="en-ZA" sz="4000" dirty="0" err="1"/>
              <a:t>hou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uitblaas</a:t>
            </a:r>
            <a:r>
              <a:rPr lang="en-ZA" sz="4000" dirty="0"/>
              <a:t>, </a:t>
            </a:r>
            <a:r>
              <a:rPr lang="en-ZA" sz="4000" dirty="0" err="1"/>
              <a:t>herhaal</a:t>
            </a:r>
            <a:r>
              <a:rPr lang="en-ZA" sz="4000" dirty="0"/>
              <a:t> ‘n </a:t>
            </a:r>
            <a:r>
              <a:rPr lang="en-ZA" sz="4000" dirty="0" err="1"/>
              <a:t>paar</a:t>
            </a:r>
            <a:r>
              <a:rPr lang="en-ZA" sz="4000" dirty="0"/>
              <a:t> </a:t>
            </a:r>
            <a:r>
              <a:rPr lang="en-ZA" sz="4000" dirty="0" err="1"/>
              <a:t>keer</a:t>
            </a:r>
            <a:endParaRPr lang="en-ZA" sz="4000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64" y="0"/>
            <a:ext cx="3821920" cy="26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63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 Oefening 1: Gesig oefening </vt:lpstr>
      <vt:lpstr> Oefening 2: Oor oefening  </vt:lpstr>
      <vt:lpstr> Oefening 3: Oog oefening  </vt:lpstr>
      <vt:lpstr> Oefening 5: Asemhalingsoefening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1</cp:revision>
  <dcterms:created xsi:type="dcterms:W3CDTF">2018-09-21T19:44:49Z</dcterms:created>
  <dcterms:modified xsi:type="dcterms:W3CDTF">2018-09-21T19:45:13Z</dcterms:modified>
</cp:coreProperties>
</file>