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FFFF"/>
    <a:srgbClr val="CC00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31986-E6CB-41FA-BE8B-D5D43D761E5A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64860-A2BF-4457-914D-8F415CA695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92218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31986-E6CB-41FA-BE8B-D5D43D761E5A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64860-A2BF-4457-914D-8F415CA695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3027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31986-E6CB-41FA-BE8B-D5D43D761E5A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64860-A2BF-4457-914D-8F415CA695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25852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31986-E6CB-41FA-BE8B-D5D43D761E5A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64860-A2BF-4457-914D-8F415CA695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08382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31986-E6CB-41FA-BE8B-D5D43D761E5A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64860-A2BF-4457-914D-8F415CA695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65840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31986-E6CB-41FA-BE8B-D5D43D761E5A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64860-A2BF-4457-914D-8F415CA695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0766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31986-E6CB-41FA-BE8B-D5D43D761E5A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64860-A2BF-4457-914D-8F415CA695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91943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31986-E6CB-41FA-BE8B-D5D43D761E5A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64860-A2BF-4457-914D-8F415CA695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87406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31986-E6CB-41FA-BE8B-D5D43D761E5A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64860-A2BF-4457-914D-8F415CA695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84007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31986-E6CB-41FA-BE8B-D5D43D761E5A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64860-A2BF-4457-914D-8F415CA695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5427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31986-E6CB-41FA-BE8B-D5D43D761E5A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64860-A2BF-4457-914D-8F415CA695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1032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31986-E6CB-41FA-BE8B-D5D43D761E5A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64860-A2BF-4457-914D-8F415CA695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48148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9587"/>
            <a:ext cx="12192000" cy="43418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25" y="4574933"/>
            <a:ext cx="4192532" cy="202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3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00B0F0"/>
                </a:solidFill>
                <a:latin typeface="+mn-lt"/>
              </a:rPr>
              <a:t>STREK OEFENINGE</a:t>
            </a:r>
            <a:endParaRPr lang="en-ZA" sz="6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4000" dirty="0" err="1" smtClean="0"/>
              <a:t>Vergeet</a:t>
            </a:r>
            <a:r>
              <a:rPr lang="en-ZA" sz="4000" dirty="0" smtClean="0"/>
              <a:t> </a:t>
            </a:r>
            <a:r>
              <a:rPr lang="en-ZA" sz="4000" dirty="0"/>
              <a:t>die dinge wat </a:t>
            </a:r>
            <a:r>
              <a:rPr lang="en-ZA" sz="4000" dirty="0" err="1"/>
              <a:t>agter</a:t>
            </a:r>
            <a:r>
              <a:rPr lang="en-ZA" sz="4000" dirty="0"/>
              <a:t> is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strek</a:t>
            </a:r>
            <a:r>
              <a:rPr lang="en-ZA" sz="4000" dirty="0"/>
              <a:t>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uit</a:t>
            </a:r>
            <a:r>
              <a:rPr lang="en-ZA" sz="4000" dirty="0"/>
              <a:t> </a:t>
            </a:r>
            <a:r>
              <a:rPr lang="en-ZA" sz="4000" dirty="0" err="1"/>
              <a:t>na</a:t>
            </a:r>
            <a:r>
              <a:rPr lang="en-ZA" sz="4000" dirty="0"/>
              <a:t> wat </a:t>
            </a:r>
            <a:r>
              <a:rPr lang="en-ZA" sz="4000" dirty="0" err="1"/>
              <a:t>voor</a:t>
            </a:r>
            <a:r>
              <a:rPr lang="en-ZA" sz="4000" dirty="0"/>
              <a:t> is  -  </a:t>
            </a:r>
            <a:r>
              <a:rPr lang="en-ZA" sz="4000" dirty="0" err="1"/>
              <a:t>Filippense</a:t>
            </a:r>
            <a:r>
              <a:rPr lang="en-ZA" sz="4000" dirty="0"/>
              <a:t> 3:14</a:t>
            </a:r>
          </a:p>
          <a:p>
            <a:r>
              <a:rPr lang="en-ZA" sz="4000" dirty="0" err="1"/>
              <a:t>Kom</a:t>
            </a:r>
            <a:r>
              <a:rPr lang="en-ZA" sz="4000" dirty="0"/>
              <a:t> </a:t>
            </a:r>
            <a:r>
              <a:rPr lang="en-ZA" sz="4000" dirty="0" err="1"/>
              <a:t>ons</a:t>
            </a:r>
            <a:r>
              <a:rPr lang="en-ZA" sz="4000" dirty="0"/>
              <a:t> </a:t>
            </a:r>
            <a:r>
              <a:rPr lang="en-ZA" sz="4000" dirty="0" err="1"/>
              <a:t>strek</a:t>
            </a:r>
            <a:r>
              <a:rPr lang="en-ZA" sz="4000" dirty="0"/>
              <a:t> </a:t>
            </a:r>
            <a:r>
              <a:rPr lang="en-ZA" sz="4000" dirty="0" err="1"/>
              <a:t>almal</a:t>
            </a:r>
            <a:r>
              <a:rPr lang="en-ZA" sz="4000" dirty="0"/>
              <a:t> met </a:t>
            </a:r>
            <a:r>
              <a:rPr lang="en-ZA" sz="4000" dirty="0" err="1"/>
              <a:t>ons</a:t>
            </a:r>
            <a:r>
              <a:rPr lang="en-ZA" sz="4000" dirty="0"/>
              <a:t> arms so </a:t>
            </a:r>
            <a:r>
              <a:rPr lang="en-ZA" sz="4000" dirty="0" err="1"/>
              <a:t>ver</a:t>
            </a:r>
            <a:r>
              <a:rPr lang="en-ZA" sz="4000" dirty="0"/>
              <a:t> </a:t>
            </a:r>
            <a:r>
              <a:rPr lang="en-ZA" sz="4000" dirty="0" err="1"/>
              <a:t>vorentoe</a:t>
            </a:r>
            <a:r>
              <a:rPr lang="en-ZA" sz="4000" dirty="0"/>
              <a:t> as wat </a:t>
            </a:r>
            <a:r>
              <a:rPr lang="en-ZA" sz="4000" dirty="0" err="1"/>
              <a:t>ons</a:t>
            </a:r>
            <a:r>
              <a:rPr lang="en-ZA" sz="4000" dirty="0"/>
              <a:t> </a:t>
            </a:r>
            <a:r>
              <a:rPr lang="en-ZA" sz="4000" dirty="0" err="1"/>
              <a:t>kan.</a:t>
            </a:r>
            <a:endParaRPr lang="en-ZA" sz="4000" dirty="0"/>
          </a:p>
          <a:p>
            <a:pPr marL="0" indent="0">
              <a:buNone/>
            </a:pPr>
            <a:endParaRPr lang="en-ZA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25" y="4574933"/>
            <a:ext cx="4192532" cy="202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19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92D050"/>
                </a:solidFill>
                <a:latin typeface="+mn-lt"/>
              </a:rPr>
              <a:t>ASEMHALINGS OEFENINGE</a:t>
            </a:r>
            <a:endParaRPr lang="en-ZA" sz="6000" b="1" dirty="0">
              <a:solidFill>
                <a:srgbClr val="92D05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4000" dirty="0" err="1" smtClean="0"/>
              <a:t>Laat</a:t>
            </a:r>
            <a:r>
              <a:rPr lang="en-ZA" sz="4000" dirty="0" smtClean="0"/>
              <a:t> </a:t>
            </a:r>
            <a:r>
              <a:rPr lang="en-ZA" sz="4000" dirty="0" err="1"/>
              <a:t>alles</a:t>
            </a:r>
            <a:r>
              <a:rPr lang="en-ZA" sz="4000" dirty="0"/>
              <a:t> wat </a:t>
            </a:r>
            <a:r>
              <a:rPr lang="en-ZA" sz="4000" dirty="0" err="1"/>
              <a:t>asemhaal</a:t>
            </a:r>
            <a:r>
              <a:rPr lang="en-ZA" sz="4000" dirty="0"/>
              <a:t>, die Here </a:t>
            </a:r>
            <a:r>
              <a:rPr lang="en-ZA" sz="4000" dirty="0" err="1"/>
              <a:t>prys</a:t>
            </a:r>
            <a:r>
              <a:rPr lang="en-ZA" sz="4000" dirty="0"/>
              <a:t>  -  Psalm 150:6</a:t>
            </a:r>
          </a:p>
          <a:p>
            <a:r>
              <a:rPr lang="en-ZA" sz="4000" dirty="0" err="1"/>
              <a:t>Kom</a:t>
            </a:r>
            <a:r>
              <a:rPr lang="en-ZA" sz="4000" dirty="0"/>
              <a:t> </a:t>
            </a:r>
            <a:r>
              <a:rPr lang="en-ZA" sz="4000" dirty="0" err="1"/>
              <a:t>ons</a:t>
            </a:r>
            <a:r>
              <a:rPr lang="en-ZA" sz="4000" dirty="0"/>
              <a:t> </a:t>
            </a:r>
            <a:r>
              <a:rPr lang="en-ZA" sz="4000" dirty="0" err="1"/>
              <a:t>skree</a:t>
            </a:r>
            <a:r>
              <a:rPr lang="en-ZA" sz="4000" dirty="0"/>
              <a:t> </a:t>
            </a:r>
            <a:r>
              <a:rPr lang="en-ZA" sz="4000" dirty="0" err="1"/>
              <a:t>almal</a:t>
            </a:r>
            <a:r>
              <a:rPr lang="en-ZA" sz="4000" dirty="0"/>
              <a:t> </a:t>
            </a:r>
            <a:r>
              <a:rPr lang="en-ZA" sz="4000" dirty="0" err="1"/>
              <a:t>saam</a:t>
            </a:r>
            <a:r>
              <a:rPr lang="en-ZA" sz="4000" dirty="0"/>
              <a:t> so hard </a:t>
            </a:r>
            <a:r>
              <a:rPr lang="en-ZA" sz="4000" dirty="0" err="1"/>
              <a:t>soos</a:t>
            </a:r>
            <a:r>
              <a:rPr lang="en-ZA" sz="4000" dirty="0"/>
              <a:t> </a:t>
            </a:r>
            <a:r>
              <a:rPr lang="en-ZA" sz="4000" dirty="0" err="1"/>
              <a:t>ons</a:t>
            </a:r>
            <a:r>
              <a:rPr lang="en-ZA" sz="4000" dirty="0"/>
              <a:t> </a:t>
            </a:r>
            <a:r>
              <a:rPr lang="en-ZA" sz="4000" dirty="0" err="1"/>
              <a:t>kan</a:t>
            </a:r>
            <a:r>
              <a:rPr lang="en-ZA" sz="4000" dirty="0"/>
              <a:t> – “PRYS DIE HERE”</a:t>
            </a:r>
          </a:p>
          <a:p>
            <a:endParaRPr lang="en-ZA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25" y="4574933"/>
            <a:ext cx="4192532" cy="202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53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C000"/>
                </a:solidFill>
                <a:latin typeface="+mn-lt"/>
              </a:rPr>
              <a:t>BREIN OEFENINGE</a:t>
            </a:r>
            <a:endParaRPr lang="en-ZA" sz="60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dirty="0" err="1" smtClean="0"/>
              <a:t>Watter</a:t>
            </a:r>
            <a:r>
              <a:rPr lang="en-ZA" sz="4000" dirty="0" smtClean="0"/>
              <a:t> </a:t>
            </a:r>
            <a:r>
              <a:rPr lang="en-ZA" sz="4000" dirty="0" err="1"/>
              <a:t>deug</a:t>
            </a:r>
            <a:r>
              <a:rPr lang="en-ZA" sz="4000" dirty="0"/>
              <a:t> of </a:t>
            </a:r>
            <a:r>
              <a:rPr lang="en-ZA" sz="4000" dirty="0" err="1"/>
              <a:t>lofwaardige</a:t>
            </a:r>
            <a:r>
              <a:rPr lang="en-ZA" sz="4000" dirty="0"/>
              <a:t> </a:t>
            </a:r>
            <a:r>
              <a:rPr lang="en-ZA" sz="4000" dirty="0" err="1"/>
              <a:t>saak</a:t>
            </a:r>
            <a:r>
              <a:rPr lang="en-ZA" sz="4000" dirty="0"/>
              <a:t> </a:t>
            </a:r>
            <a:r>
              <a:rPr lang="en-ZA" sz="4000" dirty="0" err="1"/>
              <a:t>daar</a:t>
            </a:r>
            <a:r>
              <a:rPr lang="en-ZA" sz="4000" dirty="0"/>
              <a:t> </a:t>
            </a:r>
            <a:r>
              <a:rPr lang="en-ZA" sz="4000" dirty="0" err="1"/>
              <a:t>ook</a:t>
            </a:r>
            <a:r>
              <a:rPr lang="en-ZA" sz="4000" dirty="0"/>
              <a:t> mag wees, </a:t>
            </a:r>
            <a:r>
              <a:rPr lang="en-ZA" sz="4000" dirty="0" err="1"/>
              <a:t>daarop</a:t>
            </a:r>
            <a:r>
              <a:rPr lang="en-ZA" sz="4000" dirty="0"/>
              <a:t> </a:t>
            </a:r>
            <a:r>
              <a:rPr lang="en-ZA" sz="4000" dirty="0" err="1"/>
              <a:t>moet</a:t>
            </a:r>
            <a:r>
              <a:rPr lang="en-ZA" sz="4000" dirty="0"/>
              <a:t> </a:t>
            </a:r>
            <a:r>
              <a:rPr lang="en-ZA" sz="4000" dirty="0" err="1"/>
              <a:t>julle</a:t>
            </a:r>
            <a:r>
              <a:rPr lang="en-ZA" sz="4000" dirty="0"/>
              <a:t> </a:t>
            </a:r>
            <a:r>
              <a:rPr lang="en-ZA" sz="4000" dirty="0" err="1"/>
              <a:t>julle</a:t>
            </a:r>
            <a:r>
              <a:rPr lang="en-ZA" sz="4000" dirty="0"/>
              <a:t> </a:t>
            </a:r>
            <a:r>
              <a:rPr lang="en-ZA" sz="4000" dirty="0" err="1"/>
              <a:t>gedagtes</a:t>
            </a:r>
            <a:r>
              <a:rPr lang="en-ZA" sz="4000" dirty="0"/>
              <a:t> rig. </a:t>
            </a:r>
            <a:r>
              <a:rPr lang="en-ZA" sz="4000" dirty="0" err="1"/>
              <a:t>Filippense</a:t>
            </a:r>
            <a:r>
              <a:rPr lang="en-ZA" sz="4000" dirty="0"/>
              <a:t> 4:8</a:t>
            </a:r>
          </a:p>
          <a:p>
            <a:r>
              <a:rPr lang="en-ZA" sz="4000" dirty="0" err="1"/>
              <a:t>Maak</a:t>
            </a:r>
            <a:r>
              <a:rPr lang="en-ZA" sz="4000" dirty="0"/>
              <a:t> </a:t>
            </a:r>
            <a:r>
              <a:rPr lang="en-ZA" sz="4000" dirty="0" err="1"/>
              <a:t>julle</a:t>
            </a:r>
            <a:r>
              <a:rPr lang="en-ZA" sz="4000" dirty="0"/>
              <a:t> </a:t>
            </a:r>
            <a:r>
              <a:rPr lang="en-ZA" sz="4000" dirty="0" err="1"/>
              <a:t>oë</a:t>
            </a:r>
            <a:r>
              <a:rPr lang="en-ZA" sz="4000" dirty="0"/>
              <a:t> toe </a:t>
            </a:r>
            <a:r>
              <a:rPr lang="en-ZA" sz="4000" dirty="0" err="1"/>
              <a:t>en</a:t>
            </a:r>
            <a:r>
              <a:rPr lang="en-ZA" sz="4000" dirty="0"/>
              <a:t> dink </a:t>
            </a:r>
            <a:r>
              <a:rPr lang="en-ZA" sz="4000" dirty="0" err="1"/>
              <a:t>aan</a:t>
            </a:r>
            <a:r>
              <a:rPr lang="en-ZA" sz="4000" dirty="0"/>
              <a:t> </a:t>
            </a:r>
            <a:r>
              <a:rPr lang="en-ZA" sz="4000" dirty="0" err="1"/>
              <a:t>iets</a:t>
            </a:r>
            <a:r>
              <a:rPr lang="en-ZA" sz="4000" dirty="0"/>
              <a:t> </a:t>
            </a:r>
            <a:r>
              <a:rPr lang="en-ZA" sz="4000" dirty="0" err="1"/>
              <a:t>moois</a:t>
            </a:r>
            <a:r>
              <a:rPr lang="en-ZA" sz="4000" dirty="0"/>
              <a:t> wat </a:t>
            </a:r>
            <a:r>
              <a:rPr lang="en-ZA" sz="4000" dirty="0" err="1"/>
              <a:t>vandag</a:t>
            </a:r>
            <a:r>
              <a:rPr lang="en-ZA" sz="4000" dirty="0"/>
              <a:t> met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gebeur</a:t>
            </a:r>
            <a:r>
              <a:rPr lang="en-ZA" sz="4000" dirty="0"/>
              <a:t> het.</a:t>
            </a:r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25" y="4574933"/>
            <a:ext cx="4192532" cy="202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39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7030A0"/>
                </a:solidFill>
                <a:latin typeface="+mn-lt"/>
              </a:rPr>
              <a:t>OOG OEFENINGE</a:t>
            </a:r>
            <a:endParaRPr lang="en-ZA" sz="60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dirty="0" smtClean="0"/>
              <a:t>Die </a:t>
            </a:r>
            <a:r>
              <a:rPr lang="en-ZA" sz="4000" dirty="0" err="1"/>
              <a:t>oog</a:t>
            </a:r>
            <a:r>
              <a:rPr lang="en-ZA" sz="4000" dirty="0"/>
              <a:t> </a:t>
            </a:r>
            <a:r>
              <a:rPr lang="en-ZA" sz="4000" dirty="0" err="1"/>
              <a:t>gevestig</a:t>
            </a:r>
            <a:r>
              <a:rPr lang="en-ZA" sz="4000" dirty="0"/>
              <a:t> op Jesus, die begin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voleinder</a:t>
            </a:r>
            <a:r>
              <a:rPr lang="en-ZA" sz="4000" dirty="0"/>
              <a:t> van die </a:t>
            </a:r>
            <a:r>
              <a:rPr lang="en-ZA" sz="4000" dirty="0" err="1"/>
              <a:t>geloof</a:t>
            </a:r>
            <a:r>
              <a:rPr lang="en-ZA" sz="4000" dirty="0"/>
              <a:t>  -  </a:t>
            </a:r>
            <a:r>
              <a:rPr lang="en-ZA" sz="4000" dirty="0" err="1"/>
              <a:t>Hebreërs</a:t>
            </a:r>
            <a:r>
              <a:rPr lang="en-ZA" sz="4000" dirty="0"/>
              <a:t> 12:2</a:t>
            </a:r>
          </a:p>
          <a:p>
            <a:r>
              <a:rPr lang="en-ZA" sz="4000" dirty="0" err="1"/>
              <a:t>Vind</a:t>
            </a:r>
            <a:r>
              <a:rPr lang="en-ZA" sz="4000" dirty="0"/>
              <a:t> </a:t>
            </a:r>
            <a:r>
              <a:rPr lang="en-ZA" sz="4000" dirty="0" err="1"/>
              <a:t>vir</a:t>
            </a:r>
            <a:r>
              <a:rPr lang="en-ZA" sz="4000" dirty="0"/>
              <a:t>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iets</a:t>
            </a:r>
            <a:r>
              <a:rPr lang="en-ZA" sz="4000" dirty="0"/>
              <a:t> om op </a:t>
            </a:r>
            <a:r>
              <a:rPr lang="en-ZA" sz="4000" dirty="0" err="1"/>
              <a:t>te</a:t>
            </a:r>
            <a:r>
              <a:rPr lang="en-ZA" sz="4000" dirty="0"/>
              <a:t> </a:t>
            </a:r>
            <a:r>
              <a:rPr lang="en-ZA" sz="4000" dirty="0" err="1"/>
              <a:t>fokus</a:t>
            </a:r>
            <a:r>
              <a:rPr lang="en-ZA" sz="4000" dirty="0"/>
              <a:t>,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oefen</a:t>
            </a:r>
            <a:r>
              <a:rPr lang="en-ZA" sz="4000" dirty="0"/>
              <a:t>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oog</a:t>
            </a:r>
            <a:r>
              <a:rPr lang="en-ZA" sz="4000" dirty="0"/>
              <a:t> om </a:t>
            </a:r>
            <a:r>
              <a:rPr lang="en-ZA" sz="4000" dirty="0" err="1"/>
              <a:t>daarop</a:t>
            </a:r>
            <a:r>
              <a:rPr lang="en-ZA" sz="4000" dirty="0"/>
              <a:t> </a:t>
            </a:r>
            <a:r>
              <a:rPr lang="en-ZA" sz="4000" dirty="0" err="1"/>
              <a:t>te</a:t>
            </a:r>
            <a:r>
              <a:rPr lang="en-ZA" sz="4000" dirty="0"/>
              <a:t> ‘</a:t>
            </a:r>
            <a:r>
              <a:rPr lang="en-ZA" sz="4000" dirty="0" err="1"/>
              <a:t>korrel</a:t>
            </a:r>
            <a:r>
              <a:rPr lang="en-ZA" sz="4000" dirty="0"/>
              <a:t>’.</a:t>
            </a:r>
          </a:p>
          <a:p>
            <a:pPr marL="0" indent="0">
              <a:buNone/>
            </a:pPr>
            <a:endParaRPr lang="en-ZA" dirty="0"/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25" y="4574933"/>
            <a:ext cx="4192532" cy="202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60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  <a:latin typeface="+mn-lt"/>
              </a:rPr>
              <a:t>GESIG OEFENINGE</a:t>
            </a:r>
            <a:endParaRPr lang="en-ZA" sz="6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dirty="0" smtClean="0"/>
              <a:t>Wees </a:t>
            </a:r>
            <a:r>
              <a:rPr lang="en-ZA" sz="4000" dirty="0" err="1"/>
              <a:t>altyd</a:t>
            </a:r>
            <a:r>
              <a:rPr lang="en-ZA" sz="4000" dirty="0"/>
              <a:t> </a:t>
            </a:r>
            <a:r>
              <a:rPr lang="en-ZA" sz="4000" dirty="0" err="1"/>
              <a:t>bly</a:t>
            </a:r>
            <a:r>
              <a:rPr lang="en-ZA" sz="4000" dirty="0"/>
              <a:t> in die Here, </a:t>
            </a:r>
            <a:r>
              <a:rPr lang="en-ZA" sz="4000" dirty="0" err="1"/>
              <a:t>ek</a:t>
            </a:r>
            <a:r>
              <a:rPr lang="en-ZA" sz="4000" dirty="0"/>
              <a:t> </a:t>
            </a:r>
            <a:r>
              <a:rPr lang="en-ZA" sz="4000" dirty="0" err="1"/>
              <a:t>herhaal</a:t>
            </a:r>
            <a:r>
              <a:rPr lang="en-ZA" sz="4000" dirty="0"/>
              <a:t> wees </a:t>
            </a:r>
            <a:r>
              <a:rPr lang="en-ZA" sz="4000" dirty="0" err="1"/>
              <a:t>bly</a:t>
            </a:r>
            <a:r>
              <a:rPr lang="en-ZA" sz="4000" dirty="0"/>
              <a:t>  -  </a:t>
            </a:r>
            <a:r>
              <a:rPr lang="en-ZA" sz="4000" dirty="0" err="1"/>
              <a:t>Filippense</a:t>
            </a:r>
            <a:r>
              <a:rPr lang="en-ZA" sz="4000" dirty="0"/>
              <a:t> 4:4</a:t>
            </a:r>
          </a:p>
          <a:p>
            <a:r>
              <a:rPr lang="en-ZA" sz="4000" dirty="0" err="1"/>
              <a:t>Almal</a:t>
            </a:r>
            <a:r>
              <a:rPr lang="en-ZA" sz="4000" dirty="0"/>
              <a:t> </a:t>
            </a:r>
            <a:r>
              <a:rPr lang="en-ZA" sz="4000" dirty="0" err="1"/>
              <a:t>glimlag</a:t>
            </a:r>
            <a:r>
              <a:rPr lang="en-ZA" sz="4000" dirty="0"/>
              <a:t> </a:t>
            </a:r>
            <a:r>
              <a:rPr lang="en-ZA" sz="4000" dirty="0" err="1"/>
              <a:t>vir</a:t>
            </a:r>
            <a:r>
              <a:rPr lang="en-ZA" sz="4000" dirty="0"/>
              <a:t> die </a:t>
            </a:r>
            <a:r>
              <a:rPr lang="en-ZA" sz="4000" dirty="0" err="1"/>
              <a:t>persoon</a:t>
            </a:r>
            <a:r>
              <a:rPr lang="en-ZA" sz="4000" dirty="0"/>
              <a:t> </a:t>
            </a:r>
            <a:r>
              <a:rPr lang="en-ZA" sz="4000" dirty="0" err="1"/>
              <a:t>langs</a:t>
            </a:r>
            <a:r>
              <a:rPr lang="en-ZA" sz="4000" dirty="0"/>
              <a:t> </a:t>
            </a:r>
            <a:r>
              <a:rPr lang="en-ZA" sz="4000" dirty="0" err="1"/>
              <a:t>hulle</a:t>
            </a:r>
            <a:r>
              <a:rPr lang="en-ZA" sz="4000" dirty="0"/>
              <a:t>.</a:t>
            </a:r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25" y="4574933"/>
            <a:ext cx="4192532" cy="202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4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66"/>
                </a:solidFill>
                <a:latin typeface="+mn-lt"/>
              </a:rPr>
              <a:t>OOR OEFENINGE</a:t>
            </a:r>
            <a:endParaRPr lang="en-ZA" sz="6000" b="1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dirty="0" smtClean="0"/>
              <a:t>Elke </a:t>
            </a:r>
            <a:r>
              <a:rPr lang="en-ZA" sz="4000" dirty="0" err="1"/>
              <a:t>mens</a:t>
            </a:r>
            <a:r>
              <a:rPr lang="en-ZA" sz="4000" dirty="0"/>
              <a:t> </a:t>
            </a:r>
            <a:r>
              <a:rPr lang="en-ZA" sz="4000" dirty="0" err="1"/>
              <a:t>moet</a:t>
            </a:r>
            <a:r>
              <a:rPr lang="en-ZA" sz="4000" dirty="0"/>
              <a:t> maar </a:t>
            </a:r>
            <a:r>
              <a:rPr lang="en-ZA" sz="4000" dirty="0" err="1"/>
              <a:t>gewillig</a:t>
            </a:r>
            <a:r>
              <a:rPr lang="en-ZA" sz="4000" dirty="0"/>
              <a:t> wees om </a:t>
            </a:r>
            <a:r>
              <a:rPr lang="en-ZA" sz="4000" dirty="0" err="1"/>
              <a:t>te</a:t>
            </a:r>
            <a:r>
              <a:rPr lang="en-ZA" sz="4000" dirty="0"/>
              <a:t> </a:t>
            </a:r>
            <a:r>
              <a:rPr lang="en-ZA" sz="4000" dirty="0" err="1"/>
              <a:t>luister</a:t>
            </a:r>
            <a:r>
              <a:rPr lang="en-ZA" sz="4000" dirty="0"/>
              <a:t>, </a:t>
            </a:r>
            <a:r>
              <a:rPr lang="en-ZA" sz="4000" dirty="0" err="1"/>
              <a:t>nie</a:t>
            </a:r>
            <a:r>
              <a:rPr lang="en-ZA" sz="4000" dirty="0"/>
              <a:t> </a:t>
            </a:r>
            <a:r>
              <a:rPr lang="en-ZA" sz="4000" dirty="0" err="1"/>
              <a:t>te</a:t>
            </a:r>
            <a:r>
              <a:rPr lang="en-ZA" sz="4000" dirty="0"/>
              <a:t> </a:t>
            </a:r>
            <a:r>
              <a:rPr lang="en-ZA" sz="4000" dirty="0" err="1"/>
              <a:t>gou</a:t>
            </a:r>
            <a:r>
              <a:rPr lang="en-ZA" sz="4000" dirty="0"/>
              <a:t> </a:t>
            </a:r>
            <a:r>
              <a:rPr lang="en-ZA" sz="4000" dirty="0" err="1"/>
              <a:t>praat</a:t>
            </a:r>
            <a:r>
              <a:rPr lang="en-ZA" sz="4000" dirty="0"/>
              <a:t> </a:t>
            </a:r>
            <a:r>
              <a:rPr lang="en-ZA" sz="4000" dirty="0" err="1"/>
              <a:t>nie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nie</a:t>
            </a:r>
            <a:r>
              <a:rPr lang="en-ZA" sz="4000" dirty="0"/>
              <a:t> </a:t>
            </a:r>
            <a:r>
              <a:rPr lang="en-ZA" sz="4000" dirty="0" err="1"/>
              <a:t>te</a:t>
            </a:r>
            <a:r>
              <a:rPr lang="en-ZA" sz="4000" dirty="0"/>
              <a:t> </a:t>
            </a:r>
            <a:r>
              <a:rPr lang="en-ZA" sz="4000" dirty="0" err="1"/>
              <a:t>gou</a:t>
            </a:r>
            <a:r>
              <a:rPr lang="en-ZA" sz="4000" dirty="0"/>
              <a:t> </a:t>
            </a:r>
            <a:r>
              <a:rPr lang="en-ZA" sz="4000" dirty="0" err="1"/>
              <a:t>kwaad</a:t>
            </a:r>
            <a:r>
              <a:rPr lang="en-ZA" sz="4000" dirty="0"/>
              <a:t> word </a:t>
            </a:r>
            <a:r>
              <a:rPr lang="en-ZA" sz="4000" dirty="0" err="1"/>
              <a:t>nie</a:t>
            </a:r>
            <a:r>
              <a:rPr lang="en-ZA" sz="4000" dirty="0"/>
              <a:t>  -  </a:t>
            </a:r>
            <a:r>
              <a:rPr lang="en-ZA" sz="4000" dirty="0" err="1"/>
              <a:t>Jakobus</a:t>
            </a:r>
            <a:r>
              <a:rPr lang="en-ZA" sz="4000" dirty="0"/>
              <a:t> 1:9</a:t>
            </a:r>
          </a:p>
          <a:p>
            <a:r>
              <a:rPr lang="en-ZA" sz="4000" dirty="0" err="1"/>
              <a:t>Vertel</a:t>
            </a:r>
            <a:r>
              <a:rPr lang="en-ZA" sz="4000" dirty="0"/>
              <a:t> </a:t>
            </a:r>
            <a:r>
              <a:rPr lang="en-ZA" sz="4000" dirty="0" err="1"/>
              <a:t>vir</a:t>
            </a:r>
            <a:r>
              <a:rPr lang="en-ZA" sz="4000" dirty="0"/>
              <a:t> die </a:t>
            </a:r>
            <a:r>
              <a:rPr lang="en-ZA" sz="4000" dirty="0" err="1"/>
              <a:t>persoon</a:t>
            </a:r>
            <a:r>
              <a:rPr lang="en-ZA" sz="4000" dirty="0"/>
              <a:t> </a:t>
            </a:r>
            <a:r>
              <a:rPr lang="en-ZA" sz="4000" dirty="0" err="1"/>
              <a:t>aan</a:t>
            </a:r>
            <a:r>
              <a:rPr lang="en-ZA" sz="4000" dirty="0"/>
              <a:t>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linkerkant</a:t>
            </a:r>
            <a:r>
              <a:rPr lang="en-ZA" sz="4000" dirty="0"/>
              <a:t> van </a:t>
            </a:r>
            <a:r>
              <a:rPr lang="en-ZA" sz="4000" dirty="0" err="1"/>
              <a:t>iets</a:t>
            </a:r>
            <a:r>
              <a:rPr lang="en-ZA" sz="4000" dirty="0"/>
              <a:t> wat </a:t>
            </a:r>
            <a:r>
              <a:rPr lang="en-ZA" sz="4000" dirty="0" err="1"/>
              <a:t>vandag</a:t>
            </a:r>
            <a:r>
              <a:rPr lang="en-ZA" sz="4000" dirty="0"/>
              <a:t> met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gebeur</a:t>
            </a:r>
            <a:r>
              <a:rPr lang="en-ZA" sz="4000" dirty="0"/>
              <a:t> het.</a:t>
            </a:r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25" y="4574933"/>
            <a:ext cx="4192532" cy="202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57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CC0099"/>
                </a:solidFill>
                <a:latin typeface="+mn-lt"/>
              </a:rPr>
              <a:t>TONG OEFENINGE</a:t>
            </a:r>
            <a:endParaRPr lang="en-ZA" sz="6000" b="1" dirty="0">
              <a:solidFill>
                <a:srgbClr val="CC0099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dirty="0" smtClean="0"/>
              <a:t>Met </a:t>
            </a:r>
            <a:r>
              <a:rPr lang="en-ZA" sz="4000" dirty="0" err="1"/>
              <a:t>dankbaarheid</a:t>
            </a:r>
            <a:r>
              <a:rPr lang="en-ZA" sz="4000" dirty="0"/>
              <a:t> in </a:t>
            </a:r>
            <a:r>
              <a:rPr lang="en-ZA" sz="4000" dirty="0" err="1"/>
              <a:t>julle</a:t>
            </a:r>
            <a:r>
              <a:rPr lang="en-ZA" sz="4000" dirty="0"/>
              <a:t> </a:t>
            </a:r>
            <a:r>
              <a:rPr lang="en-ZA" sz="4000" dirty="0" err="1"/>
              <a:t>harte</a:t>
            </a:r>
            <a:r>
              <a:rPr lang="en-ZA" sz="4000" dirty="0"/>
              <a:t> </a:t>
            </a:r>
            <a:r>
              <a:rPr lang="en-ZA" sz="4000" dirty="0" err="1"/>
              <a:t>moet</a:t>
            </a:r>
            <a:r>
              <a:rPr lang="en-ZA" sz="4000" dirty="0"/>
              <a:t> </a:t>
            </a:r>
            <a:r>
              <a:rPr lang="en-ZA" sz="4000" dirty="0" err="1"/>
              <a:t>julle</a:t>
            </a:r>
            <a:r>
              <a:rPr lang="en-ZA" sz="4000" dirty="0"/>
              <a:t> Psalms, </a:t>
            </a:r>
            <a:r>
              <a:rPr lang="en-ZA" sz="4000" dirty="0" err="1"/>
              <a:t>lofgesange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ander</a:t>
            </a:r>
            <a:r>
              <a:rPr lang="en-ZA" sz="4000" dirty="0"/>
              <a:t> </a:t>
            </a:r>
            <a:r>
              <a:rPr lang="en-ZA" sz="4000" dirty="0" err="1"/>
              <a:t>geestelike</a:t>
            </a:r>
            <a:r>
              <a:rPr lang="en-ZA" sz="4000" dirty="0"/>
              <a:t> </a:t>
            </a:r>
            <a:r>
              <a:rPr lang="en-ZA" sz="4000" dirty="0" err="1"/>
              <a:t>liedere</a:t>
            </a:r>
            <a:r>
              <a:rPr lang="en-ZA" sz="4000" dirty="0"/>
              <a:t> tot </a:t>
            </a:r>
            <a:r>
              <a:rPr lang="en-ZA" sz="4000" dirty="0" err="1"/>
              <a:t>eer</a:t>
            </a:r>
            <a:r>
              <a:rPr lang="en-ZA" sz="4000" dirty="0"/>
              <a:t> van God sing  -  </a:t>
            </a:r>
            <a:r>
              <a:rPr lang="en-ZA" sz="4000" dirty="0" err="1"/>
              <a:t>Kolossense</a:t>
            </a:r>
            <a:r>
              <a:rPr lang="en-ZA" sz="4000" dirty="0"/>
              <a:t> 3:16</a:t>
            </a:r>
          </a:p>
          <a:p>
            <a:r>
              <a:rPr lang="en-ZA" sz="4000" dirty="0" err="1"/>
              <a:t>Vertel</a:t>
            </a:r>
            <a:r>
              <a:rPr lang="en-ZA" sz="4000" dirty="0"/>
              <a:t> </a:t>
            </a:r>
            <a:r>
              <a:rPr lang="en-ZA" sz="4000" dirty="0" err="1"/>
              <a:t>vir</a:t>
            </a:r>
            <a:r>
              <a:rPr lang="en-ZA" sz="4000" dirty="0"/>
              <a:t> die </a:t>
            </a:r>
            <a:r>
              <a:rPr lang="en-ZA" sz="4000" dirty="0" err="1"/>
              <a:t>persoon</a:t>
            </a:r>
            <a:r>
              <a:rPr lang="en-ZA" sz="4000" dirty="0"/>
              <a:t> </a:t>
            </a:r>
            <a:r>
              <a:rPr lang="en-ZA" sz="4000" dirty="0" err="1"/>
              <a:t>aan</a:t>
            </a:r>
            <a:r>
              <a:rPr lang="en-ZA" sz="4000" dirty="0"/>
              <a:t>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regterkant</a:t>
            </a:r>
            <a:r>
              <a:rPr lang="en-ZA" sz="4000" dirty="0"/>
              <a:t> van </a:t>
            </a:r>
            <a:r>
              <a:rPr lang="en-ZA" sz="4000" dirty="0" err="1"/>
              <a:t>iets</a:t>
            </a:r>
            <a:r>
              <a:rPr lang="en-ZA" sz="4000" dirty="0"/>
              <a:t> </a:t>
            </a:r>
            <a:r>
              <a:rPr lang="en-ZA" sz="4000" dirty="0" err="1"/>
              <a:t>waaroor</a:t>
            </a:r>
            <a:r>
              <a:rPr lang="en-ZA" sz="4000" dirty="0"/>
              <a:t> </a:t>
            </a:r>
            <a:r>
              <a:rPr lang="en-ZA" sz="4000" dirty="0" err="1"/>
              <a:t>jy</a:t>
            </a:r>
            <a:r>
              <a:rPr lang="en-ZA" sz="4000" dirty="0"/>
              <a:t> </a:t>
            </a:r>
            <a:r>
              <a:rPr lang="en-ZA" sz="4000" dirty="0" err="1"/>
              <a:t>dankbaar</a:t>
            </a:r>
            <a:r>
              <a:rPr lang="en-ZA" sz="4000" dirty="0"/>
              <a:t> is.</a:t>
            </a:r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25" y="4574933"/>
            <a:ext cx="4192532" cy="202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01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00B0F0"/>
                </a:solidFill>
                <a:latin typeface="+mn-lt"/>
              </a:rPr>
              <a:t>BEEN OEFENINGE</a:t>
            </a:r>
            <a:endParaRPr lang="en-ZA" sz="6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dirty="0" err="1" smtClean="0"/>
              <a:t>Versterk</a:t>
            </a:r>
            <a:r>
              <a:rPr lang="en-ZA" sz="4000" dirty="0" smtClean="0"/>
              <a:t> </a:t>
            </a:r>
            <a:r>
              <a:rPr lang="en-ZA" sz="4000" dirty="0" err="1"/>
              <a:t>daarom</a:t>
            </a:r>
            <a:r>
              <a:rPr lang="en-ZA" sz="4000" dirty="0"/>
              <a:t> die slap </a:t>
            </a:r>
            <a:r>
              <a:rPr lang="en-ZA" sz="4000" dirty="0" err="1"/>
              <a:t>hande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die lam </a:t>
            </a:r>
            <a:r>
              <a:rPr lang="en-ZA" sz="4000" dirty="0" err="1"/>
              <a:t>knieë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loop die </a:t>
            </a:r>
            <a:r>
              <a:rPr lang="en-ZA" sz="4000" dirty="0" err="1"/>
              <a:t>reguit</a:t>
            </a:r>
            <a:r>
              <a:rPr lang="en-ZA" sz="4000" dirty="0"/>
              <a:t> pad  -  </a:t>
            </a:r>
            <a:r>
              <a:rPr lang="en-ZA" sz="4000" dirty="0" err="1"/>
              <a:t>Hebreërs</a:t>
            </a:r>
            <a:r>
              <a:rPr lang="en-ZA" sz="4000" dirty="0"/>
              <a:t> 12:12</a:t>
            </a:r>
          </a:p>
          <a:p>
            <a:r>
              <a:rPr lang="en-ZA" sz="4000" dirty="0" err="1"/>
              <a:t>Almal</a:t>
            </a:r>
            <a:r>
              <a:rPr lang="en-ZA" sz="4000" dirty="0"/>
              <a:t> </a:t>
            </a:r>
            <a:r>
              <a:rPr lang="en-ZA" sz="4000" dirty="0" err="1"/>
              <a:t>staan</a:t>
            </a:r>
            <a:r>
              <a:rPr lang="en-ZA" sz="4000" dirty="0"/>
              <a:t> in ‘n </a:t>
            </a:r>
            <a:r>
              <a:rPr lang="en-ZA" sz="4000" dirty="0" err="1"/>
              <a:t>lang</a:t>
            </a:r>
            <a:r>
              <a:rPr lang="en-ZA" sz="4000" dirty="0"/>
              <a:t> </a:t>
            </a:r>
            <a:r>
              <a:rPr lang="en-ZA" sz="4000" dirty="0" err="1"/>
              <a:t>ry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oefen</a:t>
            </a:r>
            <a:r>
              <a:rPr lang="en-ZA" sz="4000" dirty="0"/>
              <a:t> om “</a:t>
            </a:r>
            <a:r>
              <a:rPr lang="en-ZA" sz="4000" dirty="0" err="1"/>
              <a:t>reguit</a:t>
            </a:r>
            <a:r>
              <a:rPr lang="en-ZA" sz="4000" dirty="0"/>
              <a:t> </a:t>
            </a:r>
            <a:r>
              <a:rPr lang="en-ZA" sz="4000" dirty="0" err="1"/>
              <a:t>te</a:t>
            </a:r>
            <a:r>
              <a:rPr lang="en-ZA" sz="4000" dirty="0"/>
              <a:t> loop”.</a:t>
            </a:r>
          </a:p>
          <a:p>
            <a:pPr marL="0" indent="0">
              <a:buNone/>
            </a:pPr>
            <a:endParaRPr lang="en-ZA" sz="4000" dirty="0"/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25" y="4574933"/>
            <a:ext cx="4192532" cy="202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7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92D050"/>
                </a:solidFill>
                <a:latin typeface="+mn-lt"/>
              </a:rPr>
              <a:t>HART OEFENINGE</a:t>
            </a:r>
            <a:endParaRPr lang="en-ZA" sz="6000" b="1" dirty="0">
              <a:solidFill>
                <a:srgbClr val="92D05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dirty="0" smtClean="0"/>
              <a:t>Skep </a:t>
            </a:r>
            <a:r>
              <a:rPr lang="en-ZA" sz="4000" dirty="0" err="1"/>
              <a:t>vir</a:t>
            </a:r>
            <a:r>
              <a:rPr lang="en-ZA" sz="4000" dirty="0"/>
              <a:t> my ‘n rein hart o God, </a:t>
            </a:r>
            <a:r>
              <a:rPr lang="en-ZA" sz="4000" dirty="0" err="1"/>
              <a:t>vernuwe</a:t>
            </a:r>
            <a:r>
              <a:rPr lang="en-ZA" sz="4000" dirty="0"/>
              <a:t> my Gees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maak</a:t>
            </a:r>
            <a:r>
              <a:rPr lang="en-ZA" sz="4000" dirty="0"/>
              <a:t> my </a:t>
            </a:r>
            <a:r>
              <a:rPr lang="en-ZA" sz="4000" dirty="0" err="1"/>
              <a:t>standvastig</a:t>
            </a:r>
            <a:r>
              <a:rPr lang="en-ZA" sz="4000" dirty="0"/>
              <a:t>  -  Psalm 51:12</a:t>
            </a:r>
          </a:p>
          <a:p>
            <a:r>
              <a:rPr lang="en-ZA" sz="4000" dirty="0" err="1"/>
              <a:t>Almal</a:t>
            </a:r>
            <a:r>
              <a:rPr lang="en-ZA" sz="4000" dirty="0"/>
              <a:t> </a:t>
            </a:r>
            <a:r>
              <a:rPr lang="en-ZA" sz="4000" dirty="0" err="1"/>
              <a:t>maak</a:t>
            </a:r>
            <a:r>
              <a:rPr lang="en-ZA" sz="4000" dirty="0"/>
              <a:t> ‘n </a:t>
            </a:r>
            <a:r>
              <a:rPr lang="en-ZA" sz="4000" dirty="0" err="1"/>
              <a:t>hartjie</a:t>
            </a:r>
            <a:r>
              <a:rPr lang="en-ZA" sz="4000" dirty="0"/>
              <a:t> met </a:t>
            </a:r>
            <a:r>
              <a:rPr lang="en-ZA" sz="4000" dirty="0" err="1"/>
              <a:t>hulle</a:t>
            </a:r>
            <a:r>
              <a:rPr lang="en-ZA" sz="4000" dirty="0"/>
              <a:t> </a:t>
            </a:r>
            <a:r>
              <a:rPr lang="en-ZA" sz="4000" dirty="0" err="1"/>
              <a:t>hande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wys</a:t>
            </a:r>
            <a:r>
              <a:rPr lang="en-ZA" sz="4000" dirty="0"/>
              <a:t> </a:t>
            </a:r>
            <a:r>
              <a:rPr lang="en-ZA" sz="4000" dirty="0" err="1"/>
              <a:t>dit</a:t>
            </a:r>
            <a:r>
              <a:rPr lang="en-ZA" sz="4000" dirty="0"/>
              <a:t> in die lug </a:t>
            </a:r>
            <a:r>
              <a:rPr lang="en-ZA" sz="4000" dirty="0" err="1"/>
              <a:t>terwyl</a:t>
            </a:r>
            <a:r>
              <a:rPr lang="en-ZA" sz="4000" dirty="0"/>
              <a:t> </a:t>
            </a:r>
            <a:r>
              <a:rPr lang="en-ZA" sz="4000" dirty="0" err="1"/>
              <a:t>jy</a:t>
            </a:r>
            <a:r>
              <a:rPr lang="en-ZA" sz="4000" dirty="0"/>
              <a:t> </a:t>
            </a:r>
            <a:r>
              <a:rPr lang="en-ZA" sz="4000" dirty="0" err="1"/>
              <a:t>vir</a:t>
            </a:r>
            <a:r>
              <a:rPr lang="en-ZA" sz="4000" dirty="0"/>
              <a:t> God </a:t>
            </a:r>
            <a:r>
              <a:rPr lang="en-ZA" sz="4000" dirty="0" err="1"/>
              <a:t>vra</a:t>
            </a:r>
            <a:r>
              <a:rPr lang="en-ZA" sz="4000" dirty="0"/>
              <a:t> om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sondes</a:t>
            </a:r>
            <a:r>
              <a:rPr lang="en-ZA" sz="4000" dirty="0"/>
              <a:t> </a:t>
            </a:r>
            <a:r>
              <a:rPr lang="en-ZA" sz="4000" dirty="0" err="1"/>
              <a:t>te</a:t>
            </a:r>
            <a:r>
              <a:rPr lang="en-ZA" sz="4000" dirty="0"/>
              <a:t> </a:t>
            </a:r>
            <a:r>
              <a:rPr lang="en-ZA" sz="4000" dirty="0" err="1"/>
              <a:t>vergewe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vir</a:t>
            </a:r>
            <a:r>
              <a:rPr lang="en-ZA" sz="4000" dirty="0"/>
              <a:t> </a:t>
            </a:r>
            <a:r>
              <a:rPr lang="en-ZA" sz="4000" dirty="0" err="1"/>
              <a:t>jou</a:t>
            </a:r>
            <a:r>
              <a:rPr lang="en-ZA" sz="4000" dirty="0"/>
              <a:t> ‘n rein hart </a:t>
            </a:r>
            <a:r>
              <a:rPr lang="en-ZA" sz="4000" dirty="0" err="1"/>
              <a:t>te</a:t>
            </a:r>
            <a:r>
              <a:rPr lang="en-ZA" sz="4000" dirty="0"/>
              <a:t> gee.</a:t>
            </a:r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25" y="4574933"/>
            <a:ext cx="4192532" cy="202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7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C000"/>
                </a:solidFill>
                <a:latin typeface="+mn-lt"/>
              </a:rPr>
              <a:t>NEK OEFENINGE</a:t>
            </a:r>
            <a:endParaRPr lang="en-ZA" sz="60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4000" dirty="0" smtClean="0"/>
              <a:t>Wees </a:t>
            </a:r>
            <a:r>
              <a:rPr lang="en-ZA" sz="4000" dirty="0" err="1"/>
              <a:t>nie</a:t>
            </a:r>
            <a:r>
              <a:rPr lang="en-ZA" sz="4000" dirty="0"/>
              <a:t> </a:t>
            </a:r>
            <a:r>
              <a:rPr lang="en-ZA" sz="4000" dirty="0" err="1"/>
              <a:t>bevrees</a:t>
            </a:r>
            <a:r>
              <a:rPr lang="en-ZA" sz="4000" dirty="0"/>
              <a:t> </a:t>
            </a:r>
            <a:r>
              <a:rPr lang="en-ZA" sz="4000" dirty="0" err="1"/>
              <a:t>nie</a:t>
            </a:r>
            <a:r>
              <a:rPr lang="en-ZA" sz="4000" dirty="0"/>
              <a:t>, want </a:t>
            </a:r>
            <a:r>
              <a:rPr lang="en-ZA" sz="4000" dirty="0" err="1"/>
              <a:t>Ek</a:t>
            </a:r>
            <a:r>
              <a:rPr lang="en-ZA" sz="4000" dirty="0"/>
              <a:t> is met </a:t>
            </a:r>
            <a:r>
              <a:rPr lang="en-ZA" sz="4000" dirty="0" err="1"/>
              <a:t>jou</a:t>
            </a:r>
            <a:r>
              <a:rPr lang="en-ZA" sz="4000" dirty="0"/>
              <a:t>; </a:t>
            </a:r>
            <a:r>
              <a:rPr lang="en-ZA" sz="4000" dirty="0" err="1"/>
              <a:t>kyk</a:t>
            </a:r>
            <a:r>
              <a:rPr lang="en-ZA" sz="4000" dirty="0"/>
              <a:t> </a:t>
            </a:r>
            <a:r>
              <a:rPr lang="en-ZA" sz="4000" dirty="0" err="1"/>
              <a:t>nie</a:t>
            </a:r>
            <a:r>
              <a:rPr lang="en-ZA" sz="4000" dirty="0"/>
              <a:t> </a:t>
            </a:r>
            <a:r>
              <a:rPr lang="en-ZA" sz="4000" dirty="0" err="1"/>
              <a:t>angstig</a:t>
            </a:r>
            <a:r>
              <a:rPr lang="en-ZA" sz="4000" dirty="0"/>
              <a:t> </a:t>
            </a:r>
            <a:r>
              <a:rPr lang="en-ZA" sz="4000" dirty="0" err="1"/>
              <a:t>rond</a:t>
            </a:r>
            <a:r>
              <a:rPr lang="en-ZA" sz="4000" dirty="0"/>
              <a:t> </a:t>
            </a:r>
            <a:r>
              <a:rPr lang="en-ZA" sz="4000" dirty="0" err="1"/>
              <a:t>nie</a:t>
            </a:r>
            <a:r>
              <a:rPr lang="en-ZA" sz="4000" dirty="0"/>
              <a:t> want </a:t>
            </a:r>
            <a:r>
              <a:rPr lang="en-ZA" sz="4000" dirty="0" err="1"/>
              <a:t>ek</a:t>
            </a:r>
            <a:r>
              <a:rPr lang="en-ZA" sz="4000" dirty="0"/>
              <a:t> is </a:t>
            </a:r>
            <a:r>
              <a:rPr lang="en-ZA" sz="4000" dirty="0" err="1"/>
              <a:t>jou</a:t>
            </a:r>
            <a:r>
              <a:rPr lang="en-ZA" sz="4000" dirty="0"/>
              <a:t> God.</a:t>
            </a:r>
          </a:p>
          <a:p>
            <a:r>
              <a:rPr lang="en-ZA" sz="4000" dirty="0" err="1"/>
              <a:t>Jesaja</a:t>
            </a:r>
            <a:r>
              <a:rPr lang="en-ZA" sz="4000" dirty="0"/>
              <a:t> 41:10</a:t>
            </a:r>
          </a:p>
          <a:p>
            <a:r>
              <a:rPr lang="en-ZA" sz="4000" dirty="0" err="1"/>
              <a:t>Almal</a:t>
            </a:r>
            <a:r>
              <a:rPr lang="en-ZA" sz="4000" dirty="0"/>
              <a:t> </a:t>
            </a:r>
            <a:r>
              <a:rPr lang="en-ZA" sz="4000" dirty="0" err="1"/>
              <a:t>kyk</a:t>
            </a:r>
            <a:r>
              <a:rPr lang="en-ZA" sz="4000" dirty="0"/>
              <a:t> in die lug op </a:t>
            </a:r>
            <a:r>
              <a:rPr lang="en-ZA" sz="4000" dirty="0" err="1"/>
              <a:t>terwyl</a:t>
            </a:r>
            <a:r>
              <a:rPr lang="en-ZA" sz="4000" dirty="0"/>
              <a:t> </a:t>
            </a:r>
            <a:r>
              <a:rPr lang="en-ZA" sz="4000" dirty="0" err="1"/>
              <a:t>jy</a:t>
            </a:r>
            <a:r>
              <a:rPr lang="en-ZA" sz="4000" dirty="0"/>
              <a:t> </a:t>
            </a:r>
            <a:r>
              <a:rPr lang="en-ZA" sz="4000" dirty="0" err="1"/>
              <a:t>vir</a:t>
            </a:r>
            <a:r>
              <a:rPr lang="en-ZA" sz="4000" dirty="0"/>
              <a:t> God </a:t>
            </a:r>
            <a:r>
              <a:rPr lang="en-ZA" sz="4000" dirty="0" err="1"/>
              <a:t>sê</a:t>
            </a:r>
            <a:r>
              <a:rPr lang="en-ZA" sz="4000" dirty="0"/>
              <a:t> </a:t>
            </a:r>
            <a:r>
              <a:rPr lang="en-ZA" sz="4000" dirty="0" err="1"/>
              <a:t>dat</a:t>
            </a:r>
            <a:r>
              <a:rPr lang="en-ZA" sz="4000" dirty="0"/>
              <a:t> </a:t>
            </a:r>
            <a:r>
              <a:rPr lang="en-ZA" sz="4000" dirty="0" err="1"/>
              <a:t>jy</a:t>
            </a:r>
            <a:r>
              <a:rPr lang="en-ZA" sz="4000" dirty="0"/>
              <a:t> op </a:t>
            </a:r>
            <a:r>
              <a:rPr lang="en-ZA" sz="4000" dirty="0" err="1"/>
              <a:t>Hom</a:t>
            </a:r>
            <a:r>
              <a:rPr lang="en-ZA" sz="4000" dirty="0"/>
              <a:t> </a:t>
            </a:r>
            <a:r>
              <a:rPr lang="en-ZA" sz="4000" dirty="0" err="1"/>
              <a:t>vertrou</a:t>
            </a:r>
            <a:r>
              <a:rPr lang="en-ZA" sz="4000" dirty="0"/>
              <a:t>.</a:t>
            </a:r>
          </a:p>
          <a:p>
            <a:endParaRPr lang="en-ZA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25" y="4574933"/>
            <a:ext cx="4192532" cy="202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38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66"/>
                </a:solidFill>
                <a:latin typeface="+mn-lt"/>
              </a:rPr>
              <a:t>HAND OEFENINGE</a:t>
            </a:r>
            <a:endParaRPr lang="en-ZA" sz="6000" b="1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dirty="0" err="1" smtClean="0"/>
              <a:t>Ek</a:t>
            </a:r>
            <a:r>
              <a:rPr lang="en-ZA" sz="4000" dirty="0" smtClean="0"/>
              <a:t> </a:t>
            </a:r>
            <a:r>
              <a:rPr lang="en-ZA" sz="4000" dirty="0" err="1"/>
              <a:t>strek</a:t>
            </a:r>
            <a:r>
              <a:rPr lang="en-ZA" sz="4000" dirty="0"/>
              <a:t> my </a:t>
            </a:r>
            <a:r>
              <a:rPr lang="en-ZA" sz="4000" dirty="0" err="1"/>
              <a:t>uit</a:t>
            </a:r>
            <a:r>
              <a:rPr lang="en-ZA" sz="4000" dirty="0"/>
              <a:t> in </a:t>
            </a:r>
            <a:r>
              <a:rPr lang="en-ZA" sz="4000" dirty="0" err="1"/>
              <a:t>gebed</a:t>
            </a:r>
            <a:r>
              <a:rPr lang="en-ZA" sz="4000" dirty="0"/>
              <a:t> </a:t>
            </a:r>
            <a:r>
              <a:rPr lang="en-ZA" sz="4000" dirty="0" err="1"/>
              <a:t>na</a:t>
            </a:r>
            <a:r>
              <a:rPr lang="en-ZA" sz="4000" dirty="0"/>
              <a:t> U toe  -  Psalm 143:6</a:t>
            </a:r>
          </a:p>
          <a:p>
            <a:r>
              <a:rPr lang="en-ZA" sz="4000" dirty="0"/>
              <a:t>Lug </a:t>
            </a:r>
            <a:r>
              <a:rPr lang="en-ZA" sz="4000" dirty="0" err="1"/>
              <a:t>nou</a:t>
            </a:r>
            <a:r>
              <a:rPr lang="en-ZA" sz="4000" dirty="0"/>
              <a:t> </a:t>
            </a:r>
            <a:r>
              <a:rPr lang="en-ZA" sz="4000" dirty="0" err="1"/>
              <a:t>jou</a:t>
            </a:r>
            <a:r>
              <a:rPr lang="en-ZA" sz="4000" dirty="0"/>
              <a:t> arms </a:t>
            </a:r>
            <a:r>
              <a:rPr lang="en-ZA" sz="4000" dirty="0" err="1"/>
              <a:t>bo</a:t>
            </a:r>
            <a:r>
              <a:rPr lang="en-ZA" sz="4000" dirty="0"/>
              <a:t> </a:t>
            </a:r>
            <a:r>
              <a:rPr lang="en-ZA" sz="4000" dirty="0" err="1"/>
              <a:t>jou</a:t>
            </a:r>
            <a:r>
              <a:rPr lang="en-ZA" sz="4000" dirty="0"/>
              <a:t> kop </a:t>
            </a:r>
            <a:r>
              <a:rPr lang="en-ZA" sz="4000" dirty="0" err="1"/>
              <a:t>terwyl</a:t>
            </a:r>
            <a:r>
              <a:rPr lang="en-ZA" sz="4000" dirty="0"/>
              <a:t> </a:t>
            </a:r>
            <a:r>
              <a:rPr lang="en-ZA" sz="4000" dirty="0" err="1"/>
              <a:t>jy</a:t>
            </a:r>
            <a:r>
              <a:rPr lang="en-ZA" sz="4000" dirty="0"/>
              <a:t> nog </a:t>
            </a:r>
            <a:r>
              <a:rPr lang="en-ZA" sz="4000" dirty="0" err="1"/>
              <a:t>opkyk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sê</a:t>
            </a:r>
            <a:r>
              <a:rPr lang="en-ZA" sz="4000" dirty="0"/>
              <a:t> </a:t>
            </a:r>
            <a:r>
              <a:rPr lang="en-ZA" sz="4000" dirty="0" err="1"/>
              <a:t>vir</a:t>
            </a:r>
            <a:r>
              <a:rPr lang="en-ZA" sz="4000" dirty="0"/>
              <a:t> God hoe </a:t>
            </a:r>
            <a:r>
              <a:rPr lang="en-ZA" sz="4000" dirty="0" err="1"/>
              <a:t>groot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goed</a:t>
            </a:r>
            <a:r>
              <a:rPr lang="en-ZA" sz="4000" dirty="0"/>
              <a:t> </a:t>
            </a:r>
            <a:r>
              <a:rPr lang="en-ZA" sz="4000" dirty="0" err="1"/>
              <a:t>Hy</a:t>
            </a:r>
            <a:r>
              <a:rPr lang="en-ZA" sz="4000" dirty="0"/>
              <a:t> is.</a:t>
            </a:r>
          </a:p>
          <a:p>
            <a:pPr marL="0" indent="0">
              <a:buNone/>
            </a:pPr>
            <a:endParaRPr lang="en-ZA" dirty="0"/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25" y="4574933"/>
            <a:ext cx="4192532" cy="202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55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C00000"/>
                </a:solidFill>
                <a:latin typeface="+mn-lt"/>
              </a:rPr>
              <a:t>ONTSPANNINGS OEFENINGE</a:t>
            </a:r>
            <a:endParaRPr lang="en-ZA" sz="6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dirty="0" err="1" smtClean="0"/>
              <a:t>Werp</a:t>
            </a:r>
            <a:r>
              <a:rPr lang="en-ZA" sz="4000" dirty="0" smtClean="0"/>
              <a:t> </a:t>
            </a:r>
            <a:r>
              <a:rPr lang="en-ZA" sz="4000" dirty="0"/>
              <a:t>al </a:t>
            </a:r>
            <a:r>
              <a:rPr lang="en-ZA" sz="4000" dirty="0" err="1"/>
              <a:t>julle</a:t>
            </a:r>
            <a:r>
              <a:rPr lang="en-ZA" sz="4000" dirty="0"/>
              <a:t> </a:t>
            </a:r>
            <a:r>
              <a:rPr lang="en-ZA" sz="4000" dirty="0" err="1"/>
              <a:t>bekommernisse</a:t>
            </a:r>
            <a:r>
              <a:rPr lang="en-ZA" sz="4000" dirty="0"/>
              <a:t> op </a:t>
            </a:r>
            <a:r>
              <a:rPr lang="en-ZA" sz="4000" dirty="0" err="1"/>
              <a:t>Hom</a:t>
            </a:r>
            <a:r>
              <a:rPr lang="en-ZA" sz="4000" dirty="0"/>
              <a:t>, want </a:t>
            </a:r>
            <a:r>
              <a:rPr lang="en-ZA" sz="4000" dirty="0" err="1"/>
              <a:t>Hy</a:t>
            </a:r>
            <a:r>
              <a:rPr lang="en-ZA" sz="4000" dirty="0"/>
              <a:t> </a:t>
            </a:r>
            <a:r>
              <a:rPr lang="en-ZA" sz="4000" dirty="0" err="1"/>
              <a:t>sorg</a:t>
            </a:r>
            <a:r>
              <a:rPr lang="en-ZA" sz="4000" dirty="0"/>
              <a:t> </a:t>
            </a:r>
            <a:r>
              <a:rPr lang="en-ZA" sz="4000" dirty="0" err="1"/>
              <a:t>vir</a:t>
            </a:r>
            <a:r>
              <a:rPr lang="en-ZA" sz="4000" dirty="0"/>
              <a:t> </a:t>
            </a:r>
            <a:r>
              <a:rPr lang="en-ZA" sz="4000" dirty="0" err="1"/>
              <a:t>julle</a:t>
            </a:r>
            <a:r>
              <a:rPr lang="en-ZA" sz="4000" dirty="0"/>
              <a:t>  -  1 Petrus 5:7</a:t>
            </a:r>
          </a:p>
          <a:p>
            <a:r>
              <a:rPr lang="en-ZA" sz="4000" dirty="0" err="1"/>
              <a:t>Kom</a:t>
            </a:r>
            <a:r>
              <a:rPr lang="en-ZA" sz="4000" dirty="0"/>
              <a:t> </a:t>
            </a:r>
            <a:r>
              <a:rPr lang="en-ZA" sz="4000" dirty="0" err="1"/>
              <a:t>nou</a:t>
            </a:r>
            <a:r>
              <a:rPr lang="en-ZA" sz="4000" dirty="0"/>
              <a:t> met </a:t>
            </a:r>
            <a:r>
              <a:rPr lang="en-ZA" sz="4000" dirty="0" err="1"/>
              <a:t>jou</a:t>
            </a:r>
            <a:r>
              <a:rPr lang="en-ZA" sz="4000" dirty="0"/>
              <a:t> arms </a:t>
            </a:r>
            <a:r>
              <a:rPr lang="en-ZA" sz="4000" dirty="0" err="1"/>
              <a:t>af</a:t>
            </a:r>
            <a:r>
              <a:rPr lang="en-ZA" sz="4000" dirty="0"/>
              <a:t> </a:t>
            </a:r>
            <a:r>
              <a:rPr lang="en-ZA" sz="4000" dirty="0" err="1"/>
              <a:t>grond</a:t>
            </a:r>
            <a:r>
              <a:rPr lang="en-ZA" sz="4000" dirty="0"/>
              <a:t> toe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kniel</a:t>
            </a:r>
            <a:r>
              <a:rPr lang="en-ZA" sz="4000" dirty="0"/>
              <a:t> </a:t>
            </a:r>
            <a:r>
              <a:rPr lang="en-ZA" sz="4000" dirty="0" err="1"/>
              <a:t>neer</a:t>
            </a:r>
            <a:r>
              <a:rPr lang="en-ZA" sz="4000" dirty="0"/>
              <a:t> </a:t>
            </a:r>
            <a:r>
              <a:rPr lang="en-ZA" sz="4000" dirty="0" err="1"/>
              <a:t>terwyl</a:t>
            </a:r>
            <a:r>
              <a:rPr lang="en-ZA" sz="4000" dirty="0"/>
              <a:t> </a:t>
            </a:r>
            <a:r>
              <a:rPr lang="en-ZA" sz="4000" dirty="0" err="1"/>
              <a:t>jy</a:t>
            </a:r>
            <a:r>
              <a:rPr lang="en-ZA" sz="4000" dirty="0"/>
              <a:t> </a:t>
            </a:r>
            <a:r>
              <a:rPr lang="en-ZA" sz="4000" dirty="0" err="1"/>
              <a:t>vir</a:t>
            </a:r>
            <a:r>
              <a:rPr lang="en-ZA" sz="4000" dirty="0"/>
              <a:t> God gee wat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bekommer</a:t>
            </a:r>
            <a:r>
              <a:rPr lang="en-ZA" sz="4000" dirty="0"/>
              <a:t>.</a:t>
            </a:r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25" y="4574933"/>
            <a:ext cx="4192532" cy="202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449</Words>
  <Application>Microsoft Office PowerPoint</Application>
  <PresentationFormat>Widescreen</PresentationFormat>
  <Paragraphs>37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STREK OEFENINGE</vt:lpstr>
      <vt:lpstr>ASEMHALINGS OEFENINGE</vt:lpstr>
      <vt:lpstr>BREIN OEFENINGE</vt:lpstr>
      <vt:lpstr>OOG OEFENINGE</vt:lpstr>
      <vt:lpstr>GESIG OEFENINGE</vt:lpstr>
      <vt:lpstr>OOR OEFENINGE</vt:lpstr>
      <vt:lpstr>TONG OEFENINGE</vt:lpstr>
      <vt:lpstr>BEEN OEFENINGE</vt:lpstr>
      <vt:lpstr>HART OEFENINGE</vt:lpstr>
      <vt:lpstr>NEK OEFENINGE</vt:lpstr>
      <vt:lpstr>HAND OEFENINGE</vt:lpstr>
      <vt:lpstr>ONTSPANNINGS OEFENINGE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5</cp:revision>
  <dcterms:created xsi:type="dcterms:W3CDTF">2018-09-21T19:49:31Z</dcterms:created>
  <dcterms:modified xsi:type="dcterms:W3CDTF">2018-09-21T19:59:25Z</dcterms:modified>
</cp:coreProperties>
</file>