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02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117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086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4705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700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874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215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537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59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063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426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331BD-93E6-4672-AE87-1CC6D4483754}" type="datetimeFigureOut">
              <a:rPr lang="en-ZA" smtClean="0"/>
              <a:t>2018/09/07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2F35-4E74-4D52-8ABE-7E6900BDCC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454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6600" b="1" dirty="0" smtClean="0">
                <a:latin typeface="AR CENA" panose="02000000000000000000" pitchFamily="2" charset="0"/>
              </a:rPr>
              <a:t>God se </a:t>
            </a:r>
            <a:r>
              <a:rPr lang="en-ZA" sz="6600" b="1" dirty="0" err="1" smtClean="0">
                <a:latin typeface="AR CENA" panose="02000000000000000000" pitchFamily="2" charset="0"/>
              </a:rPr>
              <a:t>vreemde</a:t>
            </a:r>
            <a:r>
              <a:rPr lang="en-ZA" sz="6600" b="1" dirty="0" smtClean="0">
                <a:latin typeface="AR CENA" panose="02000000000000000000" pitchFamily="2" charset="0"/>
              </a:rPr>
              <a:t> </a:t>
            </a:r>
            <a:r>
              <a:rPr lang="en-ZA" sz="6600" b="1" dirty="0" err="1" smtClean="0">
                <a:latin typeface="AR CENA" panose="02000000000000000000" pitchFamily="2" charset="0"/>
              </a:rPr>
              <a:t>opdragte</a:t>
            </a:r>
            <a:endParaRPr lang="en-ZA" sz="6600" b="1" dirty="0">
              <a:latin typeface="AR CEN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6600" dirty="0" err="1" smtClean="0">
                <a:latin typeface="Ink Free" panose="03080402000500000000" pitchFamily="66" charset="0"/>
              </a:rPr>
              <a:t>Profiele</a:t>
            </a:r>
            <a:endParaRPr lang="en-ZA" sz="6600" dirty="0">
              <a:latin typeface="Ink Free" panose="03080402000500000000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4682" y="0"/>
            <a:ext cx="13354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12" y="801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Abraham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338" y="3808961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en-ZA" sz="2400" dirty="0"/>
              <a:t>God het Abraham </a:t>
            </a:r>
            <a:r>
              <a:rPr lang="en-ZA" sz="2400" dirty="0" err="1"/>
              <a:t>geroep</a:t>
            </a:r>
            <a:r>
              <a:rPr lang="en-ZA" sz="2400" dirty="0"/>
              <a:t>, om </a:t>
            </a:r>
            <a:r>
              <a:rPr lang="en-ZA" sz="2400" dirty="0" err="1"/>
              <a:t>uit</a:t>
            </a:r>
            <a:r>
              <a:rPr lang="en-ZA" sz="2400" dirty="0"/>
              <a:t> </a:t>
            </a:r>
            <a:r>
              <a:rPr lang="en-ZA" sz="2400" dirty="0" err="1"/>
              <a:t>sy</a:t>
            </a:r>
            <a:r>
              <a:rPr lang="en-ZA" sz="2400" dirty="0"/>
              <a:t> land </a:t>
            </a:r>
            <a:r>
              <a:rPr lang="en-ZA" sz="2400" dirty="0" err="1"/>
              <a:t>na</a:t>
            </a:r>
            <a:r>
              <a:rPr lang="en-ZA" sz="2400" dirty="0"/>
              <a:t> ‘n </a:t>
            </a:r>
            <a:r>
              <a:rPr lang="en-ZA" sz="2400" dirty="0" err="1"/>
              <a:t>vreemde</a:t>
            </a:r>
            <a:r>
              <a:rPr lang="en-ZA" sz="2400" dirty="0"/>
              <a:t> land </a:t>
            </a:r>
            <a:r>
              <a:rPr lang="en-ZA" sz="2400" dirty="0" err="1"/>
              <a:t>te</a:t>
            </a:r>
            <a:r>
              <a:rPr lang="en-ZA" sz="2400" dirty="0"/>
              <a:t> trek, </a:t>
            </a:r>
            <a:r>
              <a:rPr lang="en-ZA" sz="2400" dirty="0" err="1"/>
              <a:t>en</a:t>
            </a:r>
            <a:r>
              <a:rPr lang="en-ZA" sz="2400" dirty="0"/>
              <a:t> </a:t>
            </a:r>
            <a:r>
              <a:rPr lang="en-ZA" sz="2400" dirty="0" err="1"/>
              <a:t>belowe</a:t>
            </a:r>
            <a:r>
              <a:rPr lang="en-ZA" sz="2400" dirty="0"/>
              <a:t> om van </a:t>
            </a:r>
            <a:r>
              <a:rPr lang="en-ZA" sz="2400" dirty="0" err="1"/>
              <a:t>hom</a:t>
            </a:r>
            <a:r>
              <a:rPr lang="en-ZA" sz="2400" dirty="0"/>
              <a:t> ‘n </a:t>
            </a:r>
            <a:r>
              <a:rPr lang="en-ZA" sz="2400" dirty="0" err="1"/>
              <a:t>groot</a:t>
            </a:r>
            <a:r>
              <a:rPr lang="en-ZA" sz="2400" dirty="0"/>
              <a:t> </a:t>
            </a:r>
            <a:r>
              <a:rPr lang="en-ZA" sz="2400" dirty="0" err="1"/>
              <a:t>nasie</a:t>
            </a:r>
            <a:r>
              <a:rPr lang="en-ZA" sz="2400" dirty="0"/>
              <a:t> </a:t>
            </a:r>
            <a:r>
              <a:rPr lang="en-ZA" sz="2400" dirty="0" err="1"/>
              <a:t>te</a:t>
            </a:r>
            <a:r>
              <a:rPr lang="en-ZA" sz="2400" dirty="0"/>
              <a:t> </a:t>
            </a:r>
            <a:r>
              <a:rPr lang="en-ZA" sz="2400" dirty="0" err="1"/>
              <a:t>maak</a:t>
            </a:r>
            <a:r>
              <a:rPr lang="en-ZA" sz="2400" dirty="0"/>
              <a:t>. </a:t>
            </a:r>
          </a:p>
          <a:p>
            <a:pPr lvl="0"/>
            <a:r>
              <a:rPr lang="en-ZA" sz="2400" dirty="0"/>
              <a:t>Sara was </a:t>
            </a:r>
            <a:r>
              <a:rPr lang="en-ZA" sz="2400" dirty="0" err="1"/>
              <a:t>kinderloos</a:t>
            </a:r>
            <a:r>
              <a:rPr lang="en-ZA" sz="2400" dirty="0"/>
              <a:t> </a:t>
            </a:r>
            <a:r>
              <a:rPr lang="en-ZA" sz="2400" dirty="0" err="1"/>
              <a:t>gewees</a:t>
            </a:r>
            <a:r>
              <a:rPr lang="en-ZA" sz="2400" dirty="0"/>
              <a:t>, </a:t>
            </a:r>
            <a:r>
              <a:rPr lang="en-ZA" sz="2400" dirty="0" err="1"/>
              <a:t>en</a:t>
            </a:r>
            <a:r>
              <a:rPr lang="en-ZA" sz="2400" dirty="0"/>
              <a:t> toe God lank </a:t>
            </a:r>
            <a:r>
              <a:rPr lang="en-ZA" sz="2400" dirty="0" err="1"/>
              <a:t>draai</a:t>
            </a:r>
            <a:r>
              <a:rPr lang="en-ZA" sz="2400" dirty="0"/>
              <a:t> (</a:t>
            </a:r>
            <a:r>
              <a:rPr lang="en-ZA" sz="2400" dirty="0" err="1"/>
              <a:t>volgens</a:t>
            </a:r>
            <a:r>
              <a:rPr lang="en-ZA" sz="2400" dirty="0"/>
              <a:t> Sara) om die </a:t>
            </a:r>
            <a:r>
              <a:rPr lang="en-ZA" sz="2400" dirty="0" err="1"/>
              <a:t>belofte</a:t>
            </a:r>
            <a:r>
              <a:rPr lang="en-ZA" sz="2400" dirty="0"/>
              <a:t> </a:t>
            </a:r>
            <a:r>
              <a:rPr lang="en-ZA" sz="2400" dirty="0" err="1"/>
              <a:t>waar</a:t>
            </a:r>
            <a:r>
              <a:rPr lang="en-ZA" sz="2400" dirty="0"/>
              <a:t> </a:t>
            </a:r>
            <a:r>
              <a:rPr lang="en-ZA" sz="2400" dirty="0" err="1"/>
              <a:t>te</a:t>
            </a:r>
            <a:r>
              <a:rPr lang="en-ZA" sz="2400" dirty="0"/>
              <a:t> </a:t>
            </a:r>
            <a:r>
              <a:rPr lang="en-ZA" sz="2400" dirty="0" err="1"/>
              <a:t>maak</a:t>
            </a:r>
            <a:r>
              <a:rPr lang="en-ZA" sz="2400" dirty="0"/>
              <a:t> </a:t>
            </a:r>
            <a:r>
              <a:rPr lang="en-ZA" sz="2400" dirty="0" err="1"/>
              <a:t>en</a:t>
            </a:r>
            <a:r>
              <a:rPr lang="en-ZA" sz="2400" dirty="0"/>
              <a:t> </a:t>
            </a:r>
            <a:r>
              <a:rPr lang="en-ZA" sz="2400" dirty="0" err="1"/>
              <a:t>hulle</a:t>
            </a:r>
            <a:r>
              <a:rPr lang="en-ZA" sz="2400" dirty="0"/>
              <a:t> nog </a:t>
            </a:r>
            <a:r>
              <a:rPr lang="en-ZA" sz="2400" dirty="0" err="1"/>
              <a:t>nie</a:t>
            </a:r>
            <a:r>
              <a:rPr lang="en-ZA" sz="2400" dirty="0"/>
              <a:t> ‘n kind </a:t>
            </a:r>
            <a:r>
              <a:rPr lang="en-ZA" sz="2400" dirty="0" err="1"/>
              <a:t>gehad</a:t>
            </a:r>
            <a:r>
              <a:rPr lang="en-ZA" sz="2400" dirty="0"/>
              <a:t> het </a:t>
            </a:r>
            <a:r>
              <a:rPr lang="en-ZA" sz="2400" dirty="0" err="1"/>
              <a:t>nie</a:t>
            </a:r>
            <a:r>
              <a:rPr lang="en-ZA" sz="2400" dirty="0"/>
              <a:t>, het </a:t>
            </a:r>
            <a:r>
              <a:rPr lang="en-ZA" sz="2400" dirty="0" err="1"/>
              <a:t>sy</a:t>
            </a:r>
            <a:r>
              <a:rPr lang="en-ZA" sz="2400" dirty="0"/>
              <a:t> Abraham by </a:t>
            </a:r>
            <a:r>
              <a:rPr lang="en-ZA" sz="2400" dirty="0" err="1"/>
              <a:t>haar</a:t>
            </a:r>
            <a:r>
              <a:rPr lang="en-ZA" sz="2400" dirty="0"/>
              <a:t> </a:t>
            </a:r>
            <a:r>
              <a:rPr lang="en-ZA" sz="2400" dirty="0" err="1"/>
              <a:t>slavin</a:t>
            </a:r>
            <a:r>
              <a:rPr lang="en-ZA" sz="2400" dirty="0"/>
              <a:t> </a:t>
            </a:r>
            <a:r>
              <a:rPr lang="en-ZA" sz="2400" dirty="0" err="1"/>
              <a:t>laat</a:t>
            </a:r>
            <a:r>
              <a:rPr lang="en-ZA" sz="2400" dirty="0"/>
              <a:t> </a:t>
            </a:r>
            <a:r>
              <a:rPr lang="en-ZA" sz="2400" dirty="0" err="1"/>
              <a:t>slaap</a:t>
            </a:r>
            <a:r>
              <a:rPr lang="en-ZA" sz="2400" dirty="0"/>
              <a:t> om </a:t>
            </a:r>
            <a:r>
              <a:rPr lang="en-ZA" sz="2400" dirty="0" err="1"/>
              <a:t>vir</a:t>
            </a:r>
            <a:r>
              <a:rPr lang="en-ZA" sz="2400" dirty="0"/>
              <a:t> </a:t>
            </a:r>
            <a:r>
              <a:rPr lang="en-ZA" sz="2400" dirty="0" err="1"/>
              <a:t>hulle</a:t>
            </a:r>
            <a:r>
              <a:rPr lang="en-ZA" sz="2400" dirty="0"/>
              <a:t> ‘n kind </a:t>
            </a:r>
            <a:r>
              <a:rPr lang="en-ZA" sz="2400" dirty="0" err="1"/>
              <a:t>te</a:t>
            </a:r>
            <a:r>
              <a:rPr lang="en-ZA" sz="2400" dirty="0"/>
              <a:t> gee.</a:t>
            </a:r>
          </a:p>
          <a:p>
            <a:pPr lvl="0"/>
            <a:r>
              <a:rPr lang="en-ZA" sz="2400" dirty="0"/>
              <a:t>God het </a:t>
            </a:r>
            <a:r>
              <a:rPr lang="en-ZA" sz="2400" dirty="0" err="1"/>
              <a:t>egter</a:t>
            </a:r>
            <a:r>
              <a:rPr lang="en-ZA" sz="2400" dirty="0"/>
              <a:t> </a:t>
            </a:r>
            <a:r>
              <a:rPr lang="en-ZA" sz="2400" dirty="0" err="1"/>
              <a:t>gesê</a:t>
            </a:r>
            <a:r>
              <a:rPr lang="en-ZA" sz="2400" dirty="0"/>
              <a:t> </a:t>
            </a:r>
            <a:r>
              <a:rPr lang="en-ZA" sz="2400" dirty="0" err="1"/>
              <a:t>dat</a:t>
            </a:r>
            <a:r>
              <a:rPr lang="en-ZA" sz="2400" dirty="0"/>
              <a:t> die </a:t>
            </a:r>
            <a:r>
              <a:rPr lang="en-ZA" sz="2400" dirty="0" err="1"/>
              <a:t>groot</a:t>
            </a:r>
            <a:r>
              <a:rPr lang="en-ZA" sz="2400" dirty="0"/>
              <a:t> </a:t>
            </a:r>
            <a:r>
              <a:rPr lang="en-ZA" sz="2400" dirty="0" err="1"/>
              <a:t>nasie</a:t>
            </a:r>
            <a:r>
              <a:rPr lang="en-ZA" sz="2400" dirty="0"/>
              <a:t> </a:t>
            </a:r>
            <a:r>
              <a:rPr lang="en-ZA" sz="2400" dirty="0" err="1"/>
              <a:t>nie</a:t>
            </a:r>
            <a:r>
              <a:rPr lang="en-ZA" sz="2400" dirty="0"/>
              <a:t> </a:t>
            </a:r>
            <a:r>
              <a:rPr lang="en-ZA" sz="2400" dirty="0" err="1"/>
              <a:t>uit</a:t>
            </a:r>
            <a:r>
              <a:rPr lang="en-ZA" sz="2400" dirty="0"/>
              <a:t> die </a:t>
            </a:r>
            <a:r>
              <a:rPr lang="en-ZA" sz="2400" dirty="0" err="1"/>
              <a:t>slavin</a:t>
            </a:r>
            <a:r>
              <a:rPr lang="en-ZA" sz="2400" dirty="0"/>
              <a:t> </a:t>
            </a:r>
            <a:r>
              <a:rPr lang="en-ZA" sz="2400" dirty="0" err="1"/>
              <a:t>gebore</a:t>
            </a:r>
            <a:r>
              <a:rPr lang="en-ZA" sz="2400" dirty="0"/>
              <a:t> </a:t>
            </a:r>
            <a:r>
              <a:rPr lang="en-ZA" sz="2400" dirty="0" err="1"/>
              <a:t>sou</a:t>
            </a:r>
            <a:r>
              <a:rPr lang="en-ZA" sz="2400" dirty="0"/>
              <a:t> word </a:t>
            </a:r>
            <a:r>
              <a:rPr lang="en-ZA" sz="2400" dirty="0" err="1"/>
              <a:t>nie</a:t>
            </a:r>
            <a:r>
              <a:rPr lang="en-ZA" sz="2400" dirty="0"/>
              <a:t>, </a:t>
            </a:r>
            <a:r>
              <a:rPr lang="en-ZA" sz="2400" dirty="0" err="1"/>
              <a:t>en</a:t>
            </a:r>
            <a:r>
              <a:rPr lang="en-ZA" sz="2400" dirty="0"/>
              <a:t> het ‘n Engel </a:t>
            </a:r>
            <a:r>
              <a:rPr lang="en-ZA" sz="2400" dirty="0" err="1"/>
              <a:t>na</a:t>
            </a:r>
            <a:r>
              <a:rPr lang="en-ZA" sz="2400" dirty="0"/>
              <a:t> </a:t>
            </a:r>
            <a:r>
              <a:rPr lang="en-ZA" sz="2400" dirty="0" err="1"/>
              <a:t>hulle</a:t>
            </a:r>
            <a:r>
              <a:rPr lang="en-ZA" sz="2400" dirty="0"/>
              <a:t> </a:t>
            </a:r>
            <a:r>
              <a:rPr lang="en-ZA" sz="2400" dirty="0" err="1"/>
              <a:t>gestuur</a:t>
            </a:r>
            <a:r>
              <a:rPr lang="en-ZA" sz="2400" dirty="0"/>
              <a:t> om </a:t>
            </a:r>
            <a:r>
              <a:rPr lang="en-ZA" sz="2400" dirty="0" err="1"/>
              <a:t>te</a:t>
            </a:r>
            <a:r>
              <a:rPr lang="en-ZA" sz="2400" dirty="0"/>
              <a:t> </a:t>
            </a:r>
            <a:r>
              <a:rPr lang="en-ZA" sz="2400" dirty="0" err="1"/>
              <a:t>vertel</a:t>
            </a:r>
            <a:r>
              <a:rPr lang="en-ZA" sz="2400" dirty="0"/>
              <a:t> </a:t>
            </a:r>
            <a:r>
              <a:rPr lang="en-ZA" sz="2400" dirty="0" err="1"/>
              <a:t>dat</a:t>
            </a:r>
            <a:r>
              <a:rPr lang="en-ZA" sz="2400" dirty="0"/>
              <a:t> Sara </a:t>
            </a:r>
            <a:r>
              <a:rPr lang="en-ZA" sz="2400" dirty="0" err="1"/>
              <a:t>dieselfde</a:t>
            </a:r>
            <a:r>
              <a:rPr lang="en-ZA" sz="2400" dirty="0"/>
              <a:t> </a:t>
            </a:r>
            <a:r>
              <a:rPr lang="en-ZA" sz="2400" dirty="0" err="1"/>
              <a:t>tyd</a:t>
            </a:r>
            <a:r>
              <a:rPr lang="en-ZA" sz="2400" dirty="0"/>
              <a:t> </a:t>
            </a:r>
            <a:r>
              <a:rPr lang="en-ZA" sz="2400" dirty="0" err="1"/>
              <a:t>oor</a:t>
            </a:r>
            <a:r>
              <a:rPr lang="en-ZA" sz="2400" dirty="0"/>
              <a:t> ‘n </a:t>
            </a:r>
            <a:r>
              <a:rPr lang="en-ZA" sz="2400" dirty="0" err="1"/>
              <a:t>jaar</a:t>
            </a:r>
            <a:r>
              <a:rPr lang="en-ZA" sz="2400" dirty="0"/>
              <a:t> ‘n kind </a:t>
            </a:r>
            <a:r>
              <a:rPr lang="en-ZA" sz="2400" dirty="0" err="1"/>
              <a:t>sal</a:t>
            </a:r>
            <a:r>
              <a:rPr lang="en-ZA" sz="2400" dirty="0"/>
              <a:t> </a:t>
            </a:r>
            <a:r>
              <a:rPr lang="en-ZA" sz="2400" dirty="0" err="1"/>
              <a:t>hê</a:t>
            </a:r>
            <a:r>
              <a:rPr lang="en-ZA" sz="2400" dirty="0"/>
              <a:t>. </a:t>
            </a:r>
          </a:p>
          <a:p>
            <a:endParaRPr lang="en-ZA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8987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01" y="1165797"/>
            <a:ext cx="4891773" cy="2373949"/>
          </a:xfrm>
          <a:prstGeom prst="rect">
            <a:avLst/>
          </a:prstGeom>
          <a:ln w="730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80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29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Elia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682331"/>
            <a:ext cx="10515600" cy="4351338"/>
          </a:xfrm>
        </p:spPr>
        <p:txBody>
          <a:bodyPr>
            <a:normAutofit/>
          </a:bodyPr>
          <a:lstStyle/>
          <a:p>
            <a:r>
              <a:rPr lang="en-ZA" sz="2400" dirty="0"/>
              <a:t>Elia was </a:t>
            </a:r>
            <a:r>
              <a:rPr lang="en-ZA" sz="2400" dirty="0" err="1"/>
              <a:t>een</a:t>
            </a:r>
            <a:r>
              <a:rPr lang="en-ZA" sz="2400" dirty="0"/>
              <a:t> van die </a:t>
            </a:r>
            <a:r>
              <a:rPr lang="en-ZA" sz="2400" dirty="0" err="1"/>
              <a:t>Ou</a:t>
            </a:r>
            <a:r>
              <a:rPr lang="en-ZA" sz="2400" dirty="0"/>
              <a:t> Testament </a:t>
            </a:r>
            <a:r>
              <a:rPr lang="en-ZA" sz="2400" dirty="0" err="1"/>
              <a:t>Profete</a:t>
            </a:r>
            <a:r>
              <a:rPr lang="en-ZA" sz="2400" dirty="0"/>
              <a:t> </a:t>
            </a:r>
            <a:r>
              <a:rPr lang="en-ZA" sz="2400" dirty="0" err="1"/>
              <a:t>gewees</a:t>
            </a:r>
            <a:r>
              <a:rPr lang="en-ZA" sz="2400" dirty="0"/>
              <a:t>.</a:t>
            </a:r>
          </a:p>
          <a:p>
            <a:r>
              <a:rPr lang="en-ZA" sz="2400" dirty="0" err="1" smtClean="0"/>
              <a:t>Sy</a:t>
            </a:r>
            <a:r>
              <a:rPr lang="en-ZA" sz="2400" dirty="0" smtClean="0"/>
              <a:t> </a:t>
            </a:r>
            <a:r>
              <a:rPr lang="en-ZA" sz="2400" dirty="0" err="1" smtClean="0"/>
              <a:t>profetiese</a:t>
            </a:r>
            <a:r>
              <a:rPr lang="en-ZA" sz="2400" dirty="0" smtClean="0"/>
              <a:t> </a:t>
            </a:r>
            <a:r>
              <a:rPr lang="en-ZA" sz="2400" dirty="0" err="1" smtClean="0"/>
              <a:t>bediening</a:t>
            </a:r>
            <a:r>
              <a:rPr lang="en-ZA" sz="2400" dirty="0" smtClean="0"/>
              <a:t> was so </a:t>
            </a:r>
            <a:r>
              <a:rPr lang="en-ZA" sz="2400" dirty="0" err="1" smtClean="0"/>
              <a:t>kragtig</a:t>
            </a:r>
            <a:r>
              <a:rPr lang="en-ZA" sz="2400" dirty="0" smtClean="0"/>
              <a:t> </a:t>
            </a:r>
            <a:r>
              <a:rPr lang="en-ZA" sz="2400" dirty="0" err="1" smtClean="0"/>
              <a:t>gewees</a:t>
            </a:r>
            <a:r>
              <a:rPr lang="en-ZA" sz="2400" dirty="0" smtClean="0"/>
              <a:t>, </a:t>
            </a:r>
            <a:r>
              <a:rPr lang="en-ZA" sz="2400" dirty="0" err="1" smtClean="0"/>
              <a:t>dat</a:t>
            </a:r>
            <a:r>
              <a:rPr lang="en-ZA" sz="2400" dirty="0" smtClean="0"/>
              <a:t> toe die Engel </a:t>
            </a:r>
            <a:r>
              <a:rPr lang="en-ZA" sz="2400" dirty="0" err="1" smtClean="0"/>
              <a:t>vir</a:t>
            </a:r>
            <a:r>
              <a:rPr lang="en-ZA" sz="2400" dirty="0" smtClean="0"/>
              <a:t> Johannes die Doper se </a:t>
            </a:r>
            <a:r>
              <a:rPr lang="en-ZA" sz="2400" dirty="0" err="1" smtClean="0"/>
              <a:t>ouers</a:t>
            </a:r>
            <a:r>
              <a:rPr lang="en-ZA" sz="2400" dirty="0" smtClean="0"/>
              <a:t> van </a:t>
            </a:r>
            <a:r>
              <a:rPr lang="en-ZA" sz="2400" dirty="0" err="1" smtClean="0"/>
              <a:t>sy</a:t>
            </a:r>
            <a:r>
              <a:rPr lang="en-ZA" sz="2400" dirty="0" smtClean="0"/>
              <a:t> </a:t>
            </a:r>
            <a:r>
              <a:rPr lang="en-ZA" sz="2400" dirty="0" err="1" smtClean="0"/>
              <a:t>koms</a:t>
            </a:r>
            <a:r>
              <a:rPr lang="en-ZA" sz="2400" dirty="0" smtClean="0"/>
              <a:t> </a:t>
            </a:r>
            <a:r>
              <a:rPr lang="en-ZA" sz="2400" dirty="0" err="1" smtClean="0"/>
              <a:t>vertel</a:t>
            </a:r>
            <a:r>
              <a:rPr lang="en-ZA" sz="2400" dirty="0" smtClean="0"/>
              <a:t> het </a:t>
            </a:r>
            <a:r>
              <a:rPr lang="en-ZA" sz="2400" dirty="0" err="1" smtClean="0"/>
              <a:t>hy</a:t>
            </a:r>
            <a:r>
              <a:rPr lang="en-ZA" sz="2400" dirty="0" smtClean="0"/>
              <a:t> </a:t>
            </a:r>
            <a:r>
              <a:rPr lang="en-ZA" sz="2400" dirty="0" err="1" smtClean="0"/>
              <a:t>gesê</a:t>
            </a:r>
            <a:r>
              <a:rPr lang="en-ZA" sz="2400" dirty="0" smtClean="0"/>
              <a:t> het: “In </a:t>
            </a:r>
            <a:r>
              <a:rPr lang="en-ZA" sz="2400" dirty="0" err="1" smtClean="0"/>
              <a:t>dieselfde</a:t>
            </a:r>
            <a:r>
              <a:rPr lang="en-ZA" sz="2400" dirty="0" smtClean="0"/>
              <a:t> Gees </a:t>
            </a:r>
            <a:r>
              <a:rPr lang="en-ZA" sz="2400" dirty="0" err="1" smtClean="0"/>
              <a:t>en</a:t>
            </a:r>
            <a:r>
              <a:rPr lang="en-ZA" sz="2400" dirty="0" smtClean="0"/>
              <a:t> </a:t>
            </a:r>
            <a:r>
              <a:rPr lang="en-ZA" sz="2400" dirty="0" err="1" smtClean="0"/>
              <a:t>Krag</a:t>
            </a:r>
            <a:r>
              <a:rPr lang="en-ZA" sz="2400" dirty="0" smtClean="0"/>
              <a:t> as Elia</a:t>
            </a:r>
            <a:r>
              <a:rPr lang="en-ZA" sz="2400" dirty="0" smtClean="0"/>
              <a:t>”.</a:t>
            </a:r>
            <a:endParaRPr lang="en-ZA" sz="2400" dirty="0" smtClean="0"/>
          </a:p>
          <a:p>
            <a:r>
              <a:rPr lang="en-ZA" sz="2400" dirty="0" smtClean="0"/>
              <a:t>Elia is </a:t>
            </a:r>
            <a:r>
              <a:rPr lang="en-ZA" sz="2400" dirty="0" err="1" smtClean="0"/>
              <a:t>lewendig</a:t>
            </a:r>
            <a:r>
              <a:rPr lang="en-ZA" sz="2400" dirty="0" smtClean="0"/>
              <a:t> op </a:t>
            </a:r>
            <a:r>
              <a:rPr lang="en-ZA" sz="2400" dirty="0" err="1" smtClean="0"/>
              <a:t>hemel</a:t>
            </a:r>
            <a:r>
              <a:rPr lang="en-ZA" sz="2400" dirty="0" smtClean="0"/>
              <a:t> toe </a:t>
            </a:r>
            <a:r>
              <a:rPr lang="en-ZA" sz="2400" dirty="0" err="1" smtClean="0"/>
              <a:t>geneem</a:t>
            </a:r>
            <a:r>
              <a:rPr lang="en-ZA" sz="2400" dirty="0" smtClean="0"/>
              <a:t>, </a:t>
            </a:r>
            <a:r>
              <a:rPr lang="en-ZA" sz="2400" dirty="0" err="1" smtClean="0"/>
              <a:t>hy</a:t>
            </a:r>
            <a:r>
              <a:rPr lang="en-ZA" sz="2400" dirty="0" smtClean="0"/>
              <a:t> het </a:t>
            </a:r>
            <a:r>
              <a:rPr lang="en-ZA" sz="2400" dirty="0" err="1" smtClean="0"/>
              <a:t>nie</a:t>
            </a:r>
            <a:r>
              <a:rPr lang="en-ZA" sz="2400" dirty="0" smtClean="0"/>
              <a:t> </a:t>
            </a:r>
            <a:r>
              <a:rPr lang="en-ZA" sz="2400" dirty="0" err="1" smtClean="0"/>
              <a:t>gesterf</a:t>
            </a:r>
            <a:r>
              <a:rPr lang="en-ZA" sz="2400" dirty="0" smtClean="0"/>
              <a:t> </a:t>
            </a:r>
            <a:r>
              <a:rPr lang="en-ZA" sz="2400" dirty="0" err="1" smtClean="0"/>
              <a:t>nie</a:t>
            </a:r>
            <a:r>
              <a:rPr lang="en-ZA" sz="2400" dirty="0" smtClean="0"/>
              <a:t>.</a:t>
            </a:r>
            <a:endParaRPr lang="en-ZA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4963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15" y="1057643"/>
            <a:ext cx="3393319" cy="3393319"/>
          </a:xfrm>
          <a:prstGeom prst="rect">
            <a:avLst/>
          </a:prstGeom>
          <a:ln w="889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9163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913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dirty="0" err="1" smtClean="0">
                <a:latin typeface="AR CENA" panose="02000000000000000000" pitchFamily="2" charset="0"/>
              </a:rPr>
              <a:t>Esegiël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771" y="4682331"/>
            <a:ext cx="10515600" cy="4351338"/>
          </a:xfrm>
        </p:spPr>
        <p:txBody>
          <a:bodyPr/>
          <a:lstStyle/>
          <a:p>
            <a:r>
              <a:rPr lang="en-ZA" dirty="0" err="1"/>
              <a:t>Esegiël</a:t>
            </a:r>
            <a:r>
              <a:rPr lang="en-ZA" dirty="0"/>
              <a:t> was </a:t>
            </a:r>
            <a:r>
              <a:rPr lang="en-ZA" dirty="0" err="1"/>
              <a:t>een</a:t>
            </a:r>
            <a:r>
              <a:rPr lang="en-ZA" dirty="0"/>
              <a:t> van God se </a:t>
            </a:r>
            <a:r>
              <a:rPr lang="en-ZA" dirty="0" err="1"/>
              <a:t>Profete</a:t>
            </a:r>
            <a:r>
              <a:rPr lang="en-ZA" dirty="0"/>
              <a:t> van die </a:t>
            </a:r>
            <a:r>
              <a:rPr lang="en-ZA" dirty="0" err="1"/>
              <a:t>Ou</a:t>
            </a:r>
            <a:r>
              <a:rPr lang="en-ZA" dirty="0"/>
              <a:t> </a:t>
            </a:r>
            <a:r>
              <a:rPr lang="en-ZA" dirty="0" smtClean="0"/>
              <a:t>Testament.</a:t>
            </a:r>
            <a:endParaRPr lang="en-ZA" dirty="0"/>
          </a:p>
          <a:p>
            <a:r>
              <a:rPr lang="en-ZA" dirty="0" smtClean="0"/>
              <a:t>Die </a:t>
            </a:r>
            <a:r>
              <a:rPr lang="en-ZA" dirty="0" err="1" smtClean="0"/>
              <a:t>boodskappe</a:t>
            </a:r>
            <a:r>
              <a:rPr lang="en-ZA" dirty="0" smtClean="0"/>
              <a:t> wat God </a:t>
            </a:r>
            <a:r>
              <a:rPr lang="en-ZA" dirty="0" err="1" smtClean="0"/>
              <a:t>deur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gegee</a:t>
            </a:r>
            <a:r>
              <a:rPr lang="en-ZA" dirty="0" smtClean="0"/>
              <a:t> het was </a:t>
            </a:r>
            <a:r>
              <a:rPr lang="en-ZA" dirty="0" err="1" smtClean="0"/>
              <a:t>deur</a:t>
            </a:r>
            <a:r>
              <a:rPr lang="en-ZA" dirty="0" smtClean="0"/>
              <a:t> </a:t>
            </a:r>
            <a:r>
              <a:rPr lang="en-ZA" dirty="0" err="1" smtClean="0"/>
              <a:t>middel</a:t>
            </a:r>
            <a:r>
              <a:rPr lang="en-ZA" dirty="0" smtClean="0"/>
              <a:t> van </a:t>
            </a:r>
            <a:r>
              <a:rPr lang="en-ZA" dirty="0" err="1" smtClean="0"/>
              <a:t>profesieë</a:t>
            </a:r>
            <a:r>
              <a:rPr lang="en-ZA" dirty="0" smtClean="0"/>
              <a:t>, </a:t>
            </a:r>
            <a:r>
              <a:rPr lang="en-ZA" dirty="0" err="1" smtClean="0"/>
              <a:t>simbole</a:t>
            </a:r>
            <a:r>
              <a:rPr lang="en-ZA" dirty="0" smtClean="0"/>
              <a:t>, </a:t>
            </a:r>
            <a:r>
              <a:rPr lang="en-ZA" dirty="0" err="1" smtClean="0"/>
              <a:t>tekens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gelykenisse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Esegiël</a:t>
            </a:r>
            <a:r>
              <a:rPr lang="en-ZA" dirty="0" smtClean="0"/>
              <a:t> was ‘n </a:t>
            </a:r>
            <a:r>
              <a:rPr lang="en-ZA" dirty="0" err="1" smtClean="0"/>
              <a:t>banneling</a:t>
            </a:r>
            <a:r>
              <a:rPr lang="en-ZA" dirty="0" smtClean="0"/>
              <a:t> wat </a:t>
            </a:r>
            <a:r>
              <a:rPr lang="en-ZA" dirty="0" err="1" smtClean="0"/>
              <a:t>na</a:t>
            </a:r>
            <a:r>
              <a:rPr lang="en-ZA" dirty="0" smtClean="0"/>
              <a:t> Babylon </a:t>
            </a:r>
            <a:r>
              <a:rPr lang="en-ZA" dirty="0" err="1" smtClean="0"/>
              <a:t>weggeneem</a:t>
            </a:r>
            <a:r>
              <a:rPr lang="en-ZA" dirty="0"/>
              <a:t> </a:t>
            </a:r>
            <a:r>
              <a:rPr lang="en-ZA" dirty="0" smtClean="0"/>
              <a:t>was</a:t>
            </a:r>
            <a:r>
              <a:rPr lang="en-ZA" dirty="0" smtClean="0"/>
              <a:t>.</a:t>
            </a:r>
            <a:endParaRPr lang="en-ZA" dirty="0" smtClean="0"/>
          </a:p>
          <a:p>
            <a:pPr marL="0" indent="0">
              <a:buNone/>
            </a:pPr>
            <a:endParaRPr lang="en-ZA" sz="2000" dirty="0" smtClean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4963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247" y="1208088"/>
            <a:ext cx="4834852" cy="3223234"/>
          </a:xfrm>
          <a:prstGeom prst="rect">
            <a:avLst/>
          </a:prstGeom>
          <a:solidFill>
            <a:schemeClr val="bg1"/>
          </a:solidFill>
          <a:ln w="920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5548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575" y="1545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Gideon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224" y="4949617"/>
            <a:ext cx="10515600" cy="4351338"/>
          </a:xfrm>
        </p:spPr>
        <p:txBody>
          <a:bodyPr>
            <a:normAutofit/>
          </a:bodyPr>
          <a:lstStyle/>
          <a:p>
            <a:r>
              <a:rPr lang="en-ZA" dirty="0" smtClean="0"/>
              <a:t>Gideon se </a:t>
            </a:r>
            <a:r>
              <a:rPr lang="en-ZA" dirty="0" err="1" smtClean="0"/>
              <a:t>familie</a:t>
            </a:r>
            <a:r>
              <a:rPr lang="en-ZA" dirty="0" smtClean="0"/>
              <a:t> was die </a:t>
            </a:r>
            <a:r>
              <a:rPr lang="en-ZA" dirty="0" err="1" smtClean="0"/>
              <a:t>armste</a:t>
            </a:r>
            <a:r>
              <a:rPr lang="en-ZA" dirty="0" smtClean="0"/>
              <a:t> in </a:t>
            </a:r>
            <a:r>
              <a:rPr lang="en-ZA" dirty="0" err="1" smtClean="0"/>
              <a:t>sy</a:t>
            </a:r>
            <a:r>
              <a:rPr lang="en-ZA" dirty="0" smtClean="0"/>
              <a:t> hele </a:t>
            </a:r>
            <a:r>
              <a:rPr lang="en-ZA" dirty="0" err="1" smtClean="0"/>
              <a:t>stam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Hy</a:t>
            </a:r>
            <a:r>
              <a:rPr lang="en-ZA" dirty="0" smtClean="0"/>
              <a:t> was </a:t>
            </a:r>
            <a:r>
              <a:rPr lang="en-ZA" dirty="0" err="1" smtClean="0"/>
              <a:t>ook</a:t>
            </a:r>
            <a:r>
              <a:rPr lang="en-ZA" dirty="0" smtClean="0"/>
              <a:t> die kind met die </a:t>
            </a:r>
            <a:r>
              <a:rPr lang="en-ZA" dirty="0" err="1" smtClean="0"/>
              <a:t>minste</a:t>
            </a:r>
            <a:r>
              <a:rPr lang="en-ZA" dirty="0" smtClean="0"/>
              <a:t> </a:t>
            </a:r>
            <a:r>
              <a:rPr lang="en-ZA" dirty="0" err="1" smtClean="0"/>
              <a:t>aansien</a:t>
            </a:r>
            <a:r>
              <a:rPr lang="en-ZA" dirty="0" smtClean="0"/>
              <a:t> in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gesin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smtClean="0"/>
              <a:t>Al was </a:t>
            </a:r>
            <a:r>
              <a:rPr lang="en-ZA" dirty="0" err="1" smtClean="0"/>
              <a:t>hy</a:t>
            </a:r>
            <a:r>
              <a:rPr lang="en-ZA" dirty="0" smtClean="0"/>
              <a:t> bang het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gedoen</a:t>
            </a:r>
            <a:r>
              <a:rPr lang="en-ZA" dirty="0" smtClean="0"/>
              <a:t> wat God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beveel</a:t>
            </a:r>
            <a:r>
              <a:rPr lang="en-ZA" dirty="0" smtClean="0"/>
              <a:t> het om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doen</a:t>
            </a:r>
            <a:r>
              <a:rPr lang="en-ZA" dirty="0" smtClean="0"/>
              <a:t>.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3391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185" y="1254618"/>
            <a:ext cx="4492380" cy="3369285"/>
          </a:xfrm>
          <a:prstGeom prst="rect">
            <a:avLst/>
          </a:prstGeom>
          <a:ln w="666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5850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117" y="-1434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Hosea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131" y="4188996"/>
            <a:ext cx="10515600" cy="4351338"/>
          </a:xfrm>
        </p:spPr>
        <p:txBody>
          <a:bodyPr>
            <a:normAutofit/>
          </a:bodyPr>
          <a:lstStyle/>
          <a:p>
            <a:r>
              <a:rPr lang="en-ZA" dirty="0" smtClean="0"/>
              <a:t>Hosea se </a:t>
            </a:r>
            <a:r>
              <a:rPr lang="en-ZA" dirty="0" err="1" smtClean="0"/>
              <a:t>naam</a:t>
            </a:r>
            <a:r>
              <a:rPr lang="en-ZA" dirty="0" smtClean="0"/>
              <a:t> </a:t>
            </a:r>
            <a:r>
              <a:rPr lang="en-ZA" dirty="0" err="1" smtClean="0"/>
              <a:t>beteken</a:t>
            </a:r>
            <a:r>
              <a:rPr lang="en-ZA" dirty="0" smtClean="0"/>
              <a:t> “</a:t>
            </a:r>
            <a:r>
              <a:rPr lang="en-ZA" dirty="0" err="1" smtClean="0"/>
              <a:t>Verlossing</a:t>
            </a:r>
            <a:r>
              <a:rPr lang="en-ZA" dirty="0" smtClean="0"/>
              <a:t>”.</a:t>
            </a:r>
          </a:p>
          <a:p>
            <a:r>
              <a:rPr lang="en-ZA" dirty="0" smtClean="0"/>
              <a:t>Hosea se </a:t>
            </a:r>
            <a:r>
              <a:rPr lang="en-ZA" dirty="0" err="1" smtClean="0"/>
              <a:t>eie</a:t>
            </a:r>
            <a:r>
              <a:rPr lang="en-ZA" dirty="0" smtClean="0"/>
              <a:t> </a:t>
            </a:r>
            <a:r>
              <a:rPr lang="en-ZA" dirty="0" err="1" smtClean="0"/>
              <a:t>persoonlike</a:t>
            </a:r>
            <a:r>
              <a:rPr lang="en-ZA" dirty="0" smtClean="0"/>
              <a:t> </a:t>
            </a:r>
            <a:r>
              <a:rPr lang="en-ZA" dirty="0" err="1" smtClean="0"/>
              <a:t>lewe</a:t>
            </a:r>
            <a:r>
              <a:rPr lang="en-ZA" dirty="0" smtClean="0"/>
              <a:t> was </a:t>
            </a:r>
            <a:r>
              <a:rPr lang="en-ZA" dirty="0" err="1" smtClean="0"/>
              <a:t>meer</a:t>
            </a:r>
            <a:r>
              <a:rPr lang="en-ZA" dirty="0" smtClean="0"/>
              <a:t> as </a:t>
            </a:r>
            <a:r>
              <a:rPr lang="en-ZA" dirty="0" err="1" smtClean="0"/>
              <a:t>enige</a:t>
            </a:r>
            <a:r>
              <a:rPr lang="en-ZA" dirty="0" smtClean="0"/>
              <a:t> van die </a:t>
            </a:r>
            <a:r>
              <a:rPr lang="en-ZA" dirty="0" err="1" smtClean="0"/>
              <a:t>ander</a:t>
            </a:r>
            <a:r>
              <a:rPr lang="en-ZA" dirty="0" smtClean="0"/>
              <a:t> </a:t>
            </a:r>
            <a:r>
              <a:rPr lang="en-ZA" dirty="0" err="1" smtClean="0"/>
              <a:t>profete</a:t>
            </a:r>
            <a:r>
              <a:rPr lang="en-ZA" dirty="0" smtClean="0"/>
              <a:t> </a:t>
            </a:r>
            <a:r>
              <a:rPr lang="en-ZA" dirty="0" err="1" smtClean="0"/>
              <a:t>s’n</a:t>
            </a:r>
            <a:r>
              <a:rPr lang="en-ZA" dirty="0"/>
              <a:t> </a:t>
            </a:r>
            <a:r>
              <a:rPr lang="en-ZA" dirty="0" err="1" smtClean="0"/>
              <a:t>deur</a:t>
            </a:r>
            <a:r>
              <a:rPr lang="en-ZA" dirty="0" smtClean="0"/>
              <a:t> God </a:t>
            </a:r>
            <a:r>
              <a:rPr lang="en-ZA" dirty="0" err="1" smtClean="0"/>
              <a:t>gebruik</a:t>
            </a:r>
            <a:r>
              <a:rPr lang="en-ZA" dirty="0" smtClean="0"/>
              <a:t> as </a:t>
            </a:r>
            <a:r>
              <a:rPr lang="en-ZA" dirty="0" err="1" smtClean="0"/>
              <a:t>deel</a:t>
            </a:r>
            <a:r>
              <a:rPr lang="en-ZA" dirty="0" smtClean="0"/>
              <a:t> van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profetiese</a:t>
            </a:r>
            <a:r>
              <a:rPr lang="en-ZA" dirty="0" smtClean="0"/>
              <a:t> </a:t>
            </a:r>
            <a:r>
              <a:rPr lang="en-ZA" dirty="0" err="1" smtClean="0"/>
              <a:t>boodskap</a:t>
            </a:r>
            <a:r>
              <a:rPr lang="en-ZA" dirty="0"/>
              <a:t> </a:t>
            </a:r>
            <a:r>
              <a:rPr lang="en-ZA" dirty="0" err="1" smtClean="0"/>
              <a:t>aan</a:t>
            </a:r>
            <a:r>
              <a:rPr lang="en-ZA" dirty="0" smtClean="0"/>
              <a:t> Israel.</a:t>
            </a:r>
          </a:p>
          <a:p>
            <a:r>
              <a:rPr lang="en-ZA" dirty="0" smtClean="0"/>
              <a:t>God het </a:t>
            </a:r>
            <a:r>
              <a:rPr lang="en-ZA" dirty="0" err="1" smtClean="0"/>
              <a:t>groot</a:t>
            </a:r>
            <a:r>
              <a:rPr lang="en-ZA" dirty="0" smtClean="0"/>
              <a:t> </a:t>
            </a:r>
            <a:r>
              <a:rPr lang="en-ZA" dirty="0" err="1" smtClean="0"/>
              <a:t>persoonlike</a:t>
            </a:r>
            <a:r>
              <a:rPr lang="en-ZA" dirty="0" smtClean="0"/>
              <a:t> </a:t>
            </a:r>
            <a:r>
              <a:rPr lang="en-ZA" dirty="0" err="1" smtClean="0"/>
              <a:t>opofferings</a:t>
            </a:r>
            <a:r>
              <a:rPr lang="en-ZA" dirty="0" smtClean="0"/>
              <a:t> van Hosea </a:t>
            </a:r>
            <a:r>
              <a:rPr lang="en-ZA" dirty="0" err="1" smtClean="0"/>
              <a:t>gevra</a:t>
            </a:r>
            <a:r>
              <a:rPr lang="en-ZA" dirty="0" smtClean="0"/>
              <a:t> om </a:t>
            </a:r>
            <a:r>
              <a:rPr lang="en-ZA" dirty="0" err="1" smtClean="0"/>
              <a:t>daardeur</a:t>
            </a:r>
            <a:r>
              <a:rPr lang="en-ZA" dirty="0" smtClean="0"/>
              <a:t> met Israel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praat</a:t>
            </a:r>
            <a:r>
              <a:rPr lang="en-ZA" dirty="0" smtClean="0"/>
              <a:t>.</a:t>
            </a:r>
            <a:endParaRPr lang="en-Z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8026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912" y="953426"/>
            <a:ext cx="3960175" cy="2966309"/>
          </a:xfrm>
          <a:prstGeom prst="rect">
            <a:avLst/>
          </a:prstGeom>
          <a:ln w="793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76716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2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err="1" smtClean="0">
                <a:latin typeface="AR CENA" panose="02000000000000000000" pitchFamily="2" charset="0"/>
              </a:rPr>
              <a:t>Jesaja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810" y="4554757"/>
            <a:ext cx="10515600" cy="4351338"/>
          </a:xfrm>
        </p:spPr>
        <p:txBody>
          <a:bodyPr>
            <a:normAutofit/>
          </a:bodyPr>
          <a:lstStyle/>
          <a:p>
            <a:r>
              <a:rPr lang="en-ZA" dirty="0" err="1" smtClean="0"/>
              <a:t>Jesaja</a:t>
            </a:r>
            <a:r>
              <a:rPr lang="en-ZA" dirty="0" smtClean="0"/>
              <a:t> was </a:t>
            </a:r>
            <a:r>
              <a:rPr lang="en-ZA" dirty="0" err="1" smtClean="0"/>
              <a:t>een</a:t>
            </a:r>
            <a:r>
              <a:rPr lang="en-ZA" dirty="0" smtClean="0"/>
              <a:t> van God se </a:t>
            </a:r>
            <a:r>
              <a:rPr lang="en-ZA" dirty="0" err="1" smtClean="0"/>
              <a:t>groot</a:t>
            </a:r>
            <a:r>
              <a:rPr lang="en-ZA" dirty="0" smtClean="0"/>
              <a:t> </a:t>
            </a:r>
            <a:r>
              <a:rPr lang="en-ZA" dirty="0" err="1" smtClean="0"/>
              <a:t>profete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Jesaja</a:t>
            </a:r>
            <a:r>
              <a:rPr lang="en-ZA" dirty="0" smtClean="0"/>
              <a:t> het die </a:t>
            </a:r>
            <a:r>
              <a:rPr lang="en-ZA" dirty="0" err="1" smtClean="0"/>
              <a:t>geboorte</a:t>
            </a:r>
            <a:r>
              <a:rPr lang="en-ZA" dirty="0" smtClean="0"/>
              <a:t> van Jesus </a:t>
            </a:r>
            <a:r>
              <a:rPr lang="en-ZA" dirty="0" err="1" smtClean="0"/>
              <a:t>voorspel</a:t>
            </a:r>
            <a:r>
              <a:rPr lang="en-ZA" dirty="0" smtClean="0"/>
              <a:t>.</a:t>
            </a:r>
          </a:p>
          <a:p>
            <a:r>
              <a:rPr lang="en-ZA" dirty="0" smtClean="0"/>
              <a:t>Die </a:t>
            </a:r>
            <a:r>
              <a:rPr lang="en-ZA" dirty="0" err="1" smtClean="0"/>
              <a:t>boek</a:t>
            </a:r>
            <a:r>
              <a:rPr lang="en-ZA" dirty="0" smtClean="0"/>
              <a:t> </a:t>
            </a:r>
            <a:r>
              <a:rPr lang="en-ZA" dirty="0" err="1" smtClean="0"/>
              <a:t>Jesaja</a:t>
            </a:r>
            <a:r>
              <a:rPr lang="en-ZA" dirty="0" smtClean="0"/>
              <a:t> word </a:t>
            </a:r>
            <a:r>
              <a:rPr lang="en-ZA" dirty="0" err="1" smtClean="0"/>
              <a:t>meer</a:t>
            </a:r>
            <a:r>
              <a:rPr lang="en-ZA" dirty="0" smtClean="0"/>
              <a:t> as 50 </a:t>
            </a:r>
            <a:r>
              <a:rPr lang="en-ZA" dirty="0" err="1" smtClean="0"/>
              <a:t>keer</a:t>
            </a:r>
            <a:r>
              <a:rPr lang="en-ZA" dirty="0" smtClean="0"/>
              <a:t> in die </a:t>
            </a:r>
            <a:r>
              <a:rPr lang="en-ZA" dirty="0" err="1" smtClean="0"/>
              <a:t>Nuwe</a:t>
            </a:r>
            <a:r>
              <a:rPr lang="en-ZA" dirty="0" smtClean="0"/>
              <a:t> testament </a:t>
            </a:r>
            <a:r>
              <a:rPr lang="en-ZA" dirty="0" err="1" smtClean="0"/>
              <a:t>aangehaal</a:t>
            </a:r>
            <a:r>
              <a:rPr lang="en-ZA" dirty="0" smtClean="0"/>
              <a:t>.</a:t>
            </a:r>
          </a:p>
          <a:p>
            <a:endParaRPr lang="en-ZA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" y="-1102431"/>
            <a:ext cx="12173643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518" y="1206758"/>
            <a:ext cx="5261317" cy="2960367"/>
          </a:xfrm>
          <a:prstGeom prst="rect">
            <a:avLst/>
          </a:prstGeom>
          <a:ln w="95250">
            <a:solidFill>
              <a:srgbClr val="993366"/>
            </a:solidFill>
          </a:ln>
        </p:spPr>
      </p:pic>
    </p:spTree>
    <p:extLst>
      <p:ext uri="{BB962C8B-B14F-4D97-AF65-F5344CB8AC3E}">
        <p14:creationId xmlns:p14="http://schemas.microsoft.com/office/powerpoint/2010/main" val="242448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2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Moses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40690"/>
            <a:ext cx="10515600" cy="4351338"/>
          </a:xfrm>
        </p:spPr>
        <p:txBody>
          <a:bodyPr/>
          <a:lstStyle/>
          <a:p>
            <a:r>
              <a:rPr lang="en-ZA" dirty="0" smtClean="0"/>
              <a:t>Moses was 80 </a:t>
            </a:r>
            <a:r>
              <a:rPr lang="en-ZA" dirty="0" err="1" smtClean="0"/>
              <a:t>jaar</a:t>
            </a:r>
            <a:r>
              <a:rPr lang="en-ZA" dirty="0" smtClean="0"/>
              <a:t> oud toe </a:t>
            </a:r>
            <a:r>
              <a:rPr lang="en-ZA" dirty="0" err="1" smtClean="0"/>
              <a:t>Hy</a:t>
            </a:r>
            <a:r>
              <a:rPr lang="en-ZA" dirty="0" smtClean="0"/>
              <a:t> die </a:t>
            </a:r>
            <a:r>
              <a:rPr lang="en-ZA" dirty="0" err="1" smtClean="0"/>
              <a:t>kinders</a:t>
            </a:r>
            <a:r>
              <a:rPr lang="en-ZA" dirty="0" smtClean="0"/>
              <a:t> van Israel </a:t>
            </a:r>
            <a:r>
              <a:rPr lang="en-ZA" dirty="0" err="1" smtClean="0"/>
              <a:t>uit</a:t>
            </a:r>
            <a:r>
              <a:rPr lang="en-ZA" dirty="0" smtClean="0"/>
              <a:t> </a:t>
            </a:r>
            <a:r>
              <a:rPr lang="en-ZA" dirty="0" err="1" smtClean="0"/>
              <a:t>Egipte</a:t>
            </a:r>
            <a:r>
              <a:rPr lang="en-ZA" dirty="0" smtClean="0"/>
              <a:t> </a:t>
            </a:r>
            <a:r>
              <a:rPr lang="en-ZA" dirty="0" err="1" smtClean="0"/>
              <a:t>uitgelei</a:t>
            </a:r>
            <a:r>
              <a:rPr lang="en-ZA" dirty="0" smtClean="0"/>
              <a:t> het.</a:t>
            </a:r>
          </a:p>
          <a:p>
            <a:r>
              <a:rPr lang="en-ZA" dirty="0" smtClean="0"/>
              <a:t>Aaron was Moses se </a:t>
            </a:r>
            <a:r>
              <a:rPr lang="en-ZA" dirty="0" err="1" smtClean="0"/>
              <a:t>ouer</a:t>
            </a:r>
            <a:r>
              <a:rPr lang="en-ZA" dirty="0" smtClean="0"/>
              <a:t> </a:t>
            </a:r>
            <a:r>
              <a:rPr lang="en-ZA" dirty="0" err="1" smtClean="0"/>
              <a:t>broer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smtClean="0"/>
              <a:t>Moses </a:t>
            </a:r>
            <a:r>
              <a:rPr lang="en-ZA" dirty="0" err="1" smtClean="0"/>
              <a:t>kon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 </a:t>
            </a:r>
            <a:r>
              <a:rPr lang="en-ZA" dirty="0" err="1" smtClean="0"/>
              <a:t>goed</a:t>
            </a:r>
            <a:r>
              <a:rPr lang="en-ZA" dirty="0" smtClean="0"/>
              <a:t> </a:t>
            </a:r>
            <a:r>
              <a:rPr lang="en-ZA" dirty="0" err="1" smtClean="0"/>
              <a:t>praat</a:t>
            </a:r>
            <a:r>
              <a:rPr lang="en-ZA" dirty="0" smtClean="0"/>
              <a:t> </a:t>
            </a:r>
            <a:r>
              <a:rPr lang="en-ZA" dirty="0" err="1" smtClean="0"/>
              <a:t>nie</a:t>
            </a:r>
            <a:r>
              <a:rPr lang="en-ZA" dirty="0" smtClean="0"/>
              <a:t>, God het Aaron </a:t>
            </a:r>
            <a:r>
              <a:rPr lang="en-ZA" dirty="0" err="1" smtClean="0"/>
              <a:t>namens</a:t>
            </a:r>
            <a:r>
              <a:rPr lang="en-ZA" dirty="0" smtClean="0"/>
              <a:t>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laat</a:t>
            </a:r>
            <a:r>
              <a:rPr lang="en-ZA" dirty="0" smtClean="0"/>
              <a:t> </a:t>
            </a:r>
            <a:r>
              <a:rPr lang="en-ZA" dirty="0" err="1" smtClean="0"/>
              <a:t>praat</a:t>
            </a:r>
            <a:r>
              <a:rPr lang="en-ZA" dirty="0" smtClean="0"/>
              <a:t>.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567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928" y="1065203"/>
            <a:ext cx="5730328" cy="3235248"/>
          </a:xfrm>
          <a:prstGeom prst="rect">
            <a:avLst/>
          </a:prstGeom>
          <a:ln w="889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496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99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err="1" smtClean="0">
                <a:latin typeface="AR CENA" panose="02000000000000000000" pitchFamily="2" charset="0"/>
              </a:rPr>
              <a:t>Naäman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049" y="4582892"/>
            <a:ext cx="10515600" cy="4351338"/>
          </a:xfrm>
        </p:spPr>
        <p:txBody>
          <a:bodyPr/>
          <a:lstStyle/>
          <a:p>
            <a:r>
              <a:rPr lang="en-ZA" dirty="0" err="1" smtClean="0"/>
              <a:t>Naäman</a:t>
            </a:r>
            <a:r>
              <a:rPr lang="en-ZA" dirty="0" smtClean="0"/>
              <a:t> was die hoof van die leer van die </a:t>
            </a:r>
            <a:r>
              <a:rPr lang="en-ZA" dirty="0" err="1" smtClean="0"/>
              <a:t>koning</a:t>
            </a:r>
            <a:r>
              <a:rPr lang="en-ZA" dirty="0" smtClean="0"/>
              <a:t> van Aram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err="1" smtClean="0"/>
              <a:t>Hy</a:t>
            </a:r>
            <a:r>
              <a:rPr lang="en-ZA" dirty="0" smtClean="0"/>
              <a:t> was </a:t>
            </a:r>
            <a:r>
              <a:rPr lang="en-ZA" dirty="0" err="1" smtClean="0"/>
              <a:t>melaats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.</a:t>
            </a:r>
          </a:p>
          <a:p>
            <a:r>
              <a:rPr lang="en-ZA" dirty="0" smtClean="0"/>
              <a:t>Met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genesing</a:t>
            </a:r>
            <a:r>
              <a:rPr lang="en-ZA" dirty="0" smtClean="0"/>
              <a:t> het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besef</a:t>
            </a:r>
            <a:r>
              <a:rPr lang="en-ZA" dirty="0" smtClean="0"/>
              <a:t> </a:t>
            </a:r>
            <a:r>
              <a:rPr lang="en-ZA" dirty="0" err="1" smtClean="0"/>
              <a:t>dat</a:t>
            </a:r>
            <a:r>
              <a:rPr lang="en-ZA" dirty="0" smtClean="0"/>
              <a:t> </a:t>
            </a:r>
            <a:r>
              <a:rPr lang="en-ZA" dirty="0" err="1" smtClean="0"/>
              <a:t>daar</a:t>
            </a:r>
            <a:r>
              <a:rPr lang="en-ZA" dirty="0" smtClean="0"/>
              <a:t> net </a:t>
            </a:r>
            <a:r>
              <a:rPr lang="en-ZA" dirty="0" err="1" smtClean="0"/>
              <a:t>een</a:t>
            </a:r>
            <a:r>
              <a:rPr lang="en-ZA" dirty="0" smtClean="0"/>
              <a:t> God is – </a:t>
            </a:r>
            <a:r>
              <a:rPr lang="en-ZA" dirty="0" err="1" smtClean="0"/>
              <a:t>en</a:t>
            </a:r>
            <a:r>
              <a:rPr lang="en-ZA" dirty="0" smtClean="0"/>
              <a:t> dis Israel se God.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8364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95" y="1144113"/>
            <a:ext cx="4354810" cy="3266108"/>
          </a:xfrm>
          <a:prstGeom prst="rect">
            <a:avLst/>
          </a:prstGeom>
          <a:ln w="920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30854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Petrus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70351"/>
            <a:ext cx="10515600" cy="4351338"/>
          </a:xfrm>
        </p:spPr>
        <p:txBody>
          <a:bodyPr/>
          <a:lstStyle/>
          <a:p>
            <a:r>
              <a:rPr lang="en-ZA" dirty="0" smtClean="0"/>
              <a:t>Petrus was ‘n </a:t>
            </a:r>
            <a:r>
              <a:rPr lang="en-ZA" dirty="0" err="1" smtClean="0"/>
              <a:t>visserman</a:t>
            </a:r>
            <a:r>
              <a:rPr lang="en-ZA" dirty="0" smtClean="0"/>
              <a:t> </a:t>
            </a:r>
            <a:r>
              <a:rPr lang="en-ZA" dirty="0" err="1" smtClean="0"/>
              <a:t>gewees</a:t>
            </a:r>
            <a:r>
              <a:rPr lang="en-ZA" dirty="0" smtClean="0"/>
              <a:t> toe Jesus </a:t>
            </a:r>
            <a:r>
              <a:rPr lang="en-ZA" dirty="0" err="1" smtClean="0"/>
              <a:t>hom</a:t>
            </a:r>
            <a:r>
              <a:rPr lang="en-ZA" dirty="0" smtClean="0"/>
              <a:t> </a:t>
            </a:r>
            <a:r>
              <a:rPr lang="en-ZA" dirty="0" err="1" smtClean="0"/>
              <a:t>geroep</a:t>
            </a:r>
            <a:r>
              <a:rPr lang="en-ZA" dirty="0" smtClean="0"/>
              <a:t> het.</a:t>
            </a:r>
          </a:p>
          <a:p>
            <a:r>
              <a:rPr lang="en-ZA" dirty="0" smtClean="0"/>
              <a:t>Petrus het </a:t>
            </a:r>
            <a:r>
              <a:rPr lang="en-ZA" dirty="0" err="1" smtClean="0"/>
              <a:t>saam</a:t>
            </a:r>
            <a:r>
              <a:rPr lang="en-ZA" dirty="0" smtClean="0"/>
              <a:t> met Jesus op die water </a:t>
            </a:r>
            <a:r>
              <a:rPr lang="en-ZA" dirty="0" err="1" smtClean="0"/>
              <a:t>geloop</a:t>
            </a:r>
            <a:r>
              <a:rPr lang="en-ZA" dirty="0" smtClean="0"/>
              <a:t>.</a:t>
            </a:r>
          </a:p>
          <a:p>
            <a:r>
              <a:rPr lang="en-ZA" dirty="0" smtClean="0"/>
              <a:t>Jesus het Petrus die rots </a:t>
            </a:r>
            <a:r>
              <a:rPr lang="en-ZA" dirty="0" err="1" smtClean="0"/>
              <a:t>genoem</a:t>
            </a:r>
            <a:r>
              <a:rPr lang="en-ZA" dirty="0" smtClean="0"/>
              <a:t> </a:t>
            </a:r>
            <a:r>
              <a:rPr lang="en-ZA" dirty="0" err="1" smtClean="0"/>
              <a:t>waarop</a:t>
            </a:r>
            <a:r>
              <a:rPr lang="en-ZA" dirty="0" smtClean="0"/>
              <a:t> </a:t>
            </a:r>
            <a:r>
              <a:rPr lang="en-ZA" dirty="0" err="1" smtClean="0"/>
              <a:t>Hy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kerk</a:t>
            </a:r>
            <a:r>
              <a:rPr lang="en-ZA" dirty="0" smtClean="0"/>
              <a:t> </a:t>
            </a:r>
            <a:r>
              <a:rPr lang="en-ZA" dirty="0" err="1" smtClean="0"/>
              <a:t>sou</a:t>
            </a:r>
            <a:r>
              <a:rPr lang="en-ZA" dirty="0" smtClean="0"/>
              <a:t> </a:t>
            </a:r>
            <a:r>
              <a:rPr lang="en-ZA" dirty="0" err="1" smtClean="0"/>
              <a:t>bou</a:t>
            </a:r>
            <a:r>
              <a:rPr lang="en-ZA" dirty="0" smtClean="0"/>
              <a:t>.</a:t>
            </a:r>
          </a:p>
          <a:p>
            <a:r>
              <a:rPr lang="en-ZA" dirty="0" smtClean="0"/>
              <a:t>Petrus het op </a:t>
            </a:r>
            <a:r>
              <a:rPr lang="en-ZA" dirty="0" err="1" smtClean="0"/>
              <a:t>Pinksterdag</a:t>
            </a:r>
            <a:r>
              <a:rPr lang="en-ZA" dirty="0" smtClean="0"/>
              <a:t> </a:t>
            </a:r>
            <a:r>
              <a:rPr lang="en-ZA" dirty="0" err="1" smtClean="0"/>
              <a:t>gepreek</a:t>
            </a:r>
            <a:r>
              <a:rPr lang="en-ZA" dirty="0" smtClean="0"/>
              <a:t> toe die </a:t>
            </a:r>
            <a:r>
              <a:rPr lang="en-ZA" dirty="0" err="1" smtClean="0"/>
              <a:t>Heilige</a:t>
            </a:r>
            <a:r>
              <a:rPr lang="en-ZA" dirty="0" smtClean="0"/>
              <a:t> Gees </a:t>
            </a:r>
            <a:r>
              <a:rPr lang="en-ZA" dirty="0" err="1" smtClean="0"/>
              <a:t>uitgestort</a:t>
            </a:r>
            <a:r>
              <a:rPr lang="en-ZA" dirty="0" smtClean="0"/>
              <a:t> is.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9552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04" y="1114189"/>
            <a:ext cx="4750191" cy="3145146"/>
          </a:xfrm>
          <a:prstGeom prst="rect">
            <a:avLst/>
          </a:prstGeom>
          <a:ln w="9842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99330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13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6000" dirty="0" smtClean="0">
                <a:latin typeface="AR CENA" panose="02000000000000000000" pitchFamily="2" charset="0"/>
              </a:rPr>
              <a:t>Jesus se </a:t>
            </a:r>
            <a:r>
              <a:rPr lang="en-ZA" sz="6000" dirty="0" err="1" smtClean="0">
                <a:latin typeface="AR CENA" panose="02000000000000000000" pitchFamily="2" charset="0"/>
              </a:rPr>
              <a:t>dissipels</a:t>
            </a:r>
            <a:endParaRPr lang="en-ZA" sz="6000" dirty="0">
              <a:latin typeface="AR CENA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621" y="4800837"/>
            <a:ext cx="10515600" cy="4351338"/>
          </a:xfrm>
        </p:spPr>
        <p:txBody>
          <a:bodyPr/>
          <a:lstStyle/>
          <a:p>
            <a:r>
              <a:rPr lang="en-ZA" dirty="0" smtClean="0"/>
              <a:t>Jesus se </a:t>
            </a:r>
            <a:r>
              <a:rPr lang="en-ZA" dirty="0" err="1" smtClean="0"/>
              <a:t>dissipels</a:t>
            </a:r>
            <a:r>
              <a:rPr lang="en-ZA" dirty="0" smtClean="0"/>
              <a:t> was ‘n </a:t>
            </a:r>
            <a:r>
              <a:rPr lang="en-ZA" dirty="0" err="1" smtClean="0"/>
              <a:t>klomp</a:t>
            </a:r>
            <a:r>
              <a:rPr lang="en-ZA" dirty="0" smtClean="0"/>
              <a:t> </a:t>
            </a:r>
            <a:r>
              <a:rPr lang="en-ZA" dirty="0" err="1" smtClean="0"/>
              <a:t>interessante</a:t>
            </a:r>
            <a:r>
              <a:rPr lang="en-ZA" dirty="0" smtClean="0"/>
              <a:t> </a:t>
            </a:r>
            <a:r>
              <a:rPr lang="en-ZA" dirty="0" err="1" smtClean="0"/>
              <a:t>mense</a:t>
            </a:r>
            <a:r>
              <a:rPr lang="en-ZA" dirty="0" smtClean="0"/>
              <a:t> </a:t>
            </a:r>
            <a:r>
              <a:rPr lang="en-ZA" dirty="0" err="1" smtClean="0"/>
              <a:t>bymekaar</a:t>
            </a:r>
            <a:r>
              <a:rPr lang="en-ZA" dirty="0" smtClean="0"/>
              <a:t>, van </a:t>
            </a:r>
            <a:r>
              <a:rPr lang="en-ZA" dirty="0" err="1" smtClean="0"/>
              <a:t>vissermanne</a:t>
            </a:r>
            <a:r>
              <a:rPr lang="en-ZA" dirty="0" smtClean="0"/>
              <a:t> tot </a:t>
            </a:r>
            <a:r>
              <a:rPr lang="en-ZA" dirty="0" err="1" smtClean="0"/>
              <a:t>Tollenaars</a:t>
            </a:r>
            <a:r>
              <a:rPr lang="en-ZA" dirty="0" smtClean="0"/>
              <a:t>.</a:t>
            </a:r>
          </a:p>
          <a:p>
            <a:r>
              <a:rPr lang="en-ZA" dirty="0" smtClean="0"/>
              <a:t>As </a:t>
            </a:r>
            <a:r>
              <a:rPr lang="en-ZA" dirty="0" err="1" smtClean="0"/>
              <a:t>jy</a:t>
            </a:r>
            <a:r>
              <a:rPr lang="en-ZA" dirty="0" smtClean="0"/>
              <a:t> </a:t>
            </a:r>
            <a:r>
              <a:rPr lang="en-ZA" dirty="0" err="1" smtClean="0"/>
              <a:t>na</a:t>
            </a:r>
            <a:r>
              <a:rPr lang="en-ZA" dirty="0" smtClean="0"/>
              <a:t> Jesus se </a:t>
            </a:r>
            <a:r>
              <a:rPr lang="en-ZA" dirty="0" err="1" smtClean="0"/>
              <a:t>dissipels</a:t>
            </a:r>
            <a:r>
              <a:rPr lang="en-ZA" dirty="0" smtClean="0"/>
              <a:t> </a:t>
            </a:r>
            <a:r>
              <a:rPr lang="en-ZA" dirty="0" err="1" smtClean="0"/>
              <a:t>kyk</a:t>
            </a:r>
            <a:r>
              <a:rPr lang="en-ZA" dirty="0" smtClean="0"/>
              <a:t> </a:t>
            </a:r>
            <a:r>
              <a:rPr lang="en-ZA" dirty="0" err="1" smtClean="0"/>
              <a:t>sien</a:t>
            </a:r>
            <a:r>
              <a:rPr lang="en-ZA" dirty="0" smtClean="0"/>
              <a:t> </a:t>
            </a:r>
            <a:r>
              <a:rPr lang="en-ZA" dirty="0" err="1" smtClean="0"/>
              <a:t>jy</a:t>
            </a:r>
            <a:r>
              <a:rPr lang="en-ZA" dirty="0" smtClean="0"/>
              <a:t> </a:t>
            </a:r>
            <a:r>
              <a:rPr lang="en-ZA" dirty="0" err="1" smtClean="0"/>
              <a:t>werklik</a:t>
            </a:r>
            <a:r>
              <a:rPr lang="en-ZA" dirty="0" smtClean="0"/>
              <a:t> hoe God </a:t>
            </a:r>
            <a:r>
              <a:rPr lang="en-ZA" dirty="0" err="1" smtClean="0"/>
              <a:t>instaat</a:t>
            </a:r>
            <a:r>
              <a:rPr lang="en-ZA" dirty="0" smtClean="0"/>
              <a:t> is om </a:t>
            </a:r>
            <a:r>
              <a:rPr lang="en-ZA" dirty="0" err="1" smtClean="0"/>
              <a:t>gewone</a:t>
            </a:r>
            <a:r>
              <a:rPr lang="en-ZA" dirty="0" smtClean="0"/>
              <a:t> </a:t>
            </a:r>
            <a:r>
              <a:rPr lang="en-ZA" dirty="0" err="1" smtClean="0"/>
              <a:t>mense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verander</a:t>
            </a:r>
            <a:r>
              <a:rPr lang="en-ZA" dirty="0" smtClean="0"/>
              <a:t> </a:t>
            </a:r>
            <a:r>
              <a:rPr lang="en-ZA" dirty="0" err="1" smtClean="0"/>
              <a:t>en</a:t>
            </a:r>
            <a:r>
              <a:rPr lang="en-ZA" dirty="0" smtClean="0"/>
              <a:t> </a:t>
            </a:r>
            <a:r>
              <a:rPr lang="en-ZA" dirty="0" err="1" smtClean="0"/>
              <a:t>te</a:t>
            </a:r>
            <a:r>
              <a:rPr lang="en-ZA" dirty="0" smtClean="0"/>
              <a:t> </a:t>
            </a:r>
            <a:r>
              <a:rPr lang="en-ZA" dirty="0" err="1" smtClean="0"/>
              <a:t>gebruik</a:t>
            </a:r>
            <a:r>
              <a:rPr lang="en-ZA" dirty="0" smtClean="0"/>
              <a:t> </a:t>
            </a:r>
            <a:r>
              <a:rPr lang="en-ZA" dirty="0" err="1" smtClean="0"/>
              <a:t>vir</a:t>
            </a:r>
            <a:r>
              <a:rPr lang="en-ZA" dirty="0" smtClean="0"/>
              <a:t> </a:t>
            </a:r>
            <a:r>
              <a:rPr lang="en-ZA" dirty="0" err="1" smtClean="0"/>
              <a:t>Sy</a:t>
            </a:r>
            <a:r>
              <a:rPr lang="en-ZA" dirty="0" smtClean="0"/>
              <a:t> </a:t>
            </a:r>
            <a:r>
              <a:rPr lang="en-ZA" dirty="0" err="1" smtClean="0"/>
              <a:t>koninkryk</a:t>
            </a:r>
            <a:r>
              <a:rPr lang="en-ZA" dirty="0" smtClean="0"/>
              <a:t>.</a:t>
            </a:r>
            <a:endParaRPr lang="en-ZA" dirty="0" smtClean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6457"/>
            <a:ext cx="12192000" cy="5827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40" y="1125025"/>
            <a:ext cx="6992584" cy="3496292"/>
          </a:xfrm>
          <a:prstGeom prst="rect">
            <a:avLst/>
          </a:prstGeom>
          <a:ln w="8572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5310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527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 CENA</vt:lpstr>
      <vt:lpstr>Arial</vt:lpstr>
      <vt:lpstr>Calibri</vt:lpstr>
      <vt:lpstr>Calibri Light</vt:lpstr>
      <vt:lpstr>Ink Free</vt:lpstr>
      <vt:lpstr>Office Theme</vt:lpstr>
      <vt:lpstr>God se vreemde opdragte</vt:lpstr>
      <vt:lpstr>Abraham</vt:lpstr>
      <vt:lpstr>Elia</vt:lpstr>
      <vt:lpstr>Esegiël</vt:lpstr>
      <vt:lpstr>Gideon</vt:lpstr>
      <vt:lpstr>Hosea</vt:lpstr>
      <vt:lpstr>Jesaja</vt:lpstr>
      <vt:lpstr>Moses</vt:lpstr>
      <vt:lpstr>Naäman</vt:lpstr>
      <vt:lpstr>Petrus</vt:lpstr>
      <vt:lpstr>Jesus se dissipels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22</cp:revision>
  <dcterms:created xsi:type="dcterms:W3CDTF">2018-09-06T17:13:57Z</dcterms:created>
  <dcterms:modified xsi:type="dcterms:W3CDTF">2018-09-07T18:14:36Z</dcterms:modified>
</cp:coreProperties>
</file>