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E00"/>
    <a:srgbClr val="DE7400"/>
    <a:srgbClr val="69F61A"/>
    <a:srgbClr val="6BA42C"/>
    <a:srgbClr val="4E8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82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990B0-5BEE-466B-853C-9608DB6BC8FB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188CF-D49B-46CE-9D2C-173C289C5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29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B8DFF-3B96-41A0-9B28-6E55A2E48E01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C6CA-E053-4EC7-B801-A64BBB984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1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97200" y="4927600"/>
            <a:ext cx="5257800" cy="698500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Your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63081" y="5638800"/>
            <a:ext cx="4326038" cy="381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526176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526176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800" y="4775200"/>
            <a:ext cx="5791200" cy="990600"/>
          </a:xfrm>
        </p:spPr>
        <p:txBody>
          <a:bodyPr anchor="t"/>
          <a:lstStyle>
            <a:lvl1pPr algn="ctr">
              <a:defRPr sz="36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7800" y="5778500"/>
            <a:ext cx="5791200" cy="36830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13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21217"/>
            <a:ext cx="4040188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913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21217"/>
            <a:ext cx="4041775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1222696" y="2296181"/>
            <a:ext cx="6625904" cy="1586188"/>
          </a:xfrm>
          <a:prstGeom prst="ellipse">
            <a:avLst/>
          </a:prstGeom>
          <a:solidFill>
            <a:srgbClr val="0779B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4956308" y="2163490"/>
            <a:ext cx="2739892" cy="655910"/>
          </a:xfrm>
          <a:prstGeom prst="ellipse">
            <a:avLst/>
          </a:prstGeom>
          <a:solidFill>
            <a:srgbClr val="0779B7">
              <a:alpha val="1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1905000" y="2970940"/>
            <a:ext cx="6053346" cy="1449125"/>
          </a:xfrm>
          <a:prstGeom prst="ellipse">
            <a:avLst/>
          </a:prstGeom>
          <a:solidFill>
            <a:srgbClr val="0779B7">
              <a:alpha val="5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838200" y="3156265"/>
            <a:ext cx="4251525" cy="1017782"/>
          </a:xfrm>
          <a:prstGeom prst="ellipse">
            <a:avLst/>
          </a:prstGeom>
          <a:solidFill>
            <a:srgbClr val="0779B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08975" y="2814935"/>
            <a:ext cx="6053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FreePowerPointTemplates.com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55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52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effectLst/>
              </a:defRPr>
            </a:lvl1pPr>
          </a:lstStyle>
          <a:p>
            <a:fld id="{53074F12-AA26-4AC8-9962-C36BB8F32554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effectLst/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/>
          <a:latin typeface="+mj-lt"/>
          <a:ea typeface="Microsoft Himalaya" pitchFamily="2" charset="0"/>
          <a:cs typeface="Microsoft New Tai Lu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bg1"/>
          </a:solidFill>
          <a:effectLst/>
          <a:latin typeface="+mn-lt"/>
          <a:ea typeface="+mn-ea"/>
          <a:cs typeface="Microsoft New Tai Lu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/>
          </a:solidFill>
          <a:effectLst/>
          <a:latin typeface="+mn-lt"/>
          <a:ea typeface="+mn-ea"/>
          <a:cs typeface="Microsoft New Tai Lu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effectLst/>
          <a:latin typeface="+mn-lt"/>
          <a:ea typeface="+mn-ea"/>
          <a:cs typeface="Microsoft New Tai Lu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effectLst/>
          <a:latin typeface="+mn-lt"/>
          <a:ea typeface="+mn-ea"/>
          <a:cs typeface="Microsoft New Tai Lu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bg1"/>
          </a:solidFill>
          <a:effectLst/>
          <a:latin typeface="+mn-lt"/>
          <a:ea typeface="+mn-ea"/>
          <a:cs typeface="Microsoft New Tai Lu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Ma’s van die </a:t>
            </a:r>
            <a:r>
              <a:rPr lang="en-US" dirty="0" err="1" smtClean="0"/>
              <a:t>Bybel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UY" dirty="0" smtClean="0"/>
              <a:t>BYBEL SPELETJIE</a:t>
            </a:r>
            <a:endParaRPr lang="es-UY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freepowerpointtemplates.com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12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Sy</a:t>
            </a:r>
            <a:r>
              <a:rPr lang="en-ZA" sz="3200" dirty="0"/>
              <a:t> was die </a:t>
            </a:r>
            <a:r>
              <a:rPr lang="en-ZA" sz="3200" dirty="0" err="1"/>
              <a:t>eerste</a:t>
            </a:r>
            <a:r>
              <a:rPr lang="en-ZA" sz="3200" dirty="0"/>
              <a:t> Ma in die </a:t>
            </a:r>
            <a:r>
              <a:rPr lang="en-ZA" sz="3200" dirty="0" err="1"/>
              <a:t>Bybel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err="1" smtClean="0"/>
              <a:t>Haar</a:t>
            </a:r>
            <a:r>
              <a:rPr lang="en-ZA" sz="3200" dirty="0" smtClean="0"/>
              <a:t> </a:t>
            </a:r>
            <a:r>
              <a:rPr lang="en-ZA" sz="3200" dirty="0"/>
              <a:t>twee </a:t>
            </a:r>
            <a:r>
              <a:rPr lang="en-ZA" sz="3200" dirty="0" err="1"/>
              <a:t>seuns</a:t>
            </a:r>
            <a:r>
              <a:rPr lang="en-ZA" sz="3200" dirty="0"/>
              <a:t> </a:t>
            </a:r>
            <a:r>
              <a:rPr lang="en-ZA" sz="3200" dirty="0" smtClean="0"/>
              <a:t>was </a:t>
            </a:r>
            <a:r>
              <a:rPr lang="en-ZA" sz="3200" dirty="0" err="1"/>
              <a:t>Kain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smtClean="0"/>
              <a:t>Abel </a:t>
            </a:r>
            <a:r>
              <a:rPr lang="en-ZA" sz="3200" dirty="0" err="1" smtClean="0"/>
              <a:t>gewees</a:t>
            </a:r>
            <a:r>
              <a:rPr lang="en-ZA" sz="3200" dirty="0" smtClean="0"/>
              <a:t>. </a:t>
            </a:r>
          </a:p>
          <a:p>
            <a:r>
              <a:rPr lang="en-ZA" sz="3200" dirty="0" err="1" smtClean="0"/>
              <a:t>Kain</a:t>
            </a:r>
            <a:r>
              <a:rPr lang="en-ZA" sz="3200" dirty="0" smtClean="0"/>
              <a:t> </a:t>
            </a:r>
            <a:r>
              <a:rPr lang="en-ZA" sz="3200" dirty="0"/>
              <a:t>het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broer</a:t>
            </a:r>
            <a:r>
              <a:rPr lang="en-ZA" sz="3200" dirty="0"/>
              <a:t> Abel </a:t>
            </a:r>
            <a:r>
              <a:rPr lang="en-ZA" sz="3200" dirty="0" err="1" smtClean="0"/>
              <a:t>doodgeslaan</a:t>
            </a:r>
            <a:r>
              <a:rPr lang="en-ZA" sz="3200" dirty="0" smtClean="0"/>
              <a:t>’ </a:t>
            </a:r>
            <a:r>
              <a:rPr lang="en-ZA" sz="3200" dirty="0" err="1" smtClean="0"/>
              <a:t>omdat</a:t>
            </a:r>
            <a:r>
              <a:rPr lang="en-ZA" sz="3200" dirty="0" smtClean="0"/>
              <a:t> </a:t>
            </a:r>
            <a:r>
              <a:rPr lang="en-ZA" sz="3200" dirty="0"/>
              <a:t>God </a:t>
            </a:r>
            <a:r>
              <a:rPr lang="en-ZA" sz="3200" dirty="0" err="1"/>
              <a:t>nie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offer </a:t>
            </a:r>
            <a:r>
              <a:rPr lang="en-ZA" sz="3200" dirty="0" err="1"/>
              <a:t>aanvaar</a:t>
            </a:r>
            <a:r>
              <a:rPr lang="en-ZA" sz="3200" dirty="0"/>
              <a:t> het </a:t>
            </a:r>
            <a:r>
              <a:rPr lang="en-ZA" sz="3200" dirty="0" err="1"/>
              <a:t>nie</a:t>
            </a:r>
            <a:r>
              <a:rPr lang="en-ZA" sz="3200" dirty="0"/>
              <a:t>, maar </a:t>
            </a:r>
            <a:r>
              <a:rPr lang="en-ZA" sz="3200" dirty="0" err="1"/>
              <a:t>wel</a:t>
            </a:r>
            <a:r>
              <a:rPr lang="en-ZA" sz="3200" dirty="0"/>
              <a:t> Abel </a:t>
            </a:r>
            <a:r>
              <a:rPr lang="en-ZA" sz="3200" dirty="0" err="1"/>
              <a:t>s’n</a:t>
            </a:r>
            <a:r>
              <a:rPr lang="en-ZA" sz="3200" dirty="0"/>
              <a:t>.</a:t>
            </a:r>
          </a:p>
          <a:p>
            <a:endParaRPr lang="en-US" dirty="0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freepowerpointtemplates.com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EVA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8130"/>
            <a:ext cx="5410200" cy="64922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91995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kon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 </a:t>
            </a:r>
            <a:r>
              <a:rPr lang="en-ZA" sz="3200" dirty="0" err="1"/>
              <a:t>kinders</a:t>
            </a:r>
            <a:r>
              <a:rPr lang="en-ZA" sz="3200" dirty="0"/>
              <a:t> </a:t>
            </a:r>
            <a:r>
              <a:rPr lang="en-ZA" sz="3200" dirty="0" err="1"/>
              <a:t>hê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het </a:t>
            </a:r>
            <a:r>
              <a:rPr lang="en-ZA" sz="3200" dirty="0" err="1"/>
              <a:t>haar</a:t>
            </a:r>
            <a:r>
              <a:rPr lang="en-ZA" sz="3200" dirty="0"/>
              <a:t> kind van God </a:t>
            </a:r>
            <a:r>
              <a:rPr lang="en-ZA" sz="3200" dirty="0" err="1"/>
              <a:t>afgesmeek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err="1" smtClean="0"/>
              <a:t>Haar</a:t>
            </a:r>
            <a:r>
              <a:rPr lang="en-ZA" sz="3200" dirty="0" smtClean="0"/>
              <a:t> </a:t>
            </a:r>
            <a:r>
              <a:rPr lang="en-ZA" sz="3200" dirty="0" err="1"/>
              <a:t>seun</a:t>
            </a:r>
            <a:r>
              <a:rPr lang="en-ZA" sz="3200" dirty="0"/>
              <a:t> se </a:t>
            </a:r>
            <a:r>
              <a:rPr lang="en-ZA" sz="3200" dirty="0" err="1"/>
              <a:t>naam</a:t>
            </a:r>
            <a:r>
              <a:rPr lang="en-ZA" sz="3200" dirty="0"/>
              <a:t> was Samuel </a:t>
            </a:r>
            <a:r>
              <a:rPr lang="en-ZA" sz="3200" dirty="0" err="1"/>
              <a:t>gewees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hy</a:t>
            </a:r>
            <a:r>
              <a:rPr lang="en-ZA" sz="3200" dirty="0"/>
              <a:t> was </a:t>
            </a:r>
            <a:r>
              <a:rPr lang="en-ZA" sz="3200" dirty="0" err="1"/>
              <a:t>een</a:t>
            </a:r>
            <a:r>
              <a:rPr lang="en-ZA" sz="3200" dirty="0"/>
              <a:t> van God se </a:t>
            </a:r>
            <a:r>
              <a:rPr lang="en-ZA" sz="3200" dirty="0" err="1"/>
              <a:t>grootste</a:t>
            </a:r>
            <a:r>
              <a:rPr lang="en-ZA" sz="3200" dirty="0"/>
              <a:t> </a:t>
            </a:r>
            <a:r>
              <a:rPr lang="en-ZA" sz="3200" dirty="0" err="1"/>
              <a:t>profete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</a:t>
            </a:r>
            <a:r>
              <a:rPr lang="en-ZA" sz="3200" dirty="0"/>
              <a:t>ma het </a:t>
            </a:r>
            <a:r>
              <a:rPr lang="en-ZA" sz="3200" dirty="0" err="1"/>
              <a:t>hom</a:t>
            </a:r>
            <a:r>
              <a:rPr lang="en-ZA" sz="3200" dirty="0"/>
              <a:t>, </a:t>
            </a:r>
            <a:r>
              <a:rPr lang="en-ZA" sz="3200" dirty="0" err="1"/>
              <a:t>soos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die Here </a:t>
            </a:r>
            <a:r>
              <a:rPr lang="en-ZA" sz="3200" dirty="0" err="1"/>
              <a:t>beloof</a:t>
            </a:r>
            <a:r>
              <a:rPr lang="en-ZA" sz="3200" dirty="0"/>
              <a:t> het, op 7 </a:t>
            </a:r>
            <a:r>
              <a:rPr lang="en-ZA" sz="3200" dirty="0" err="1"/>
              <a:t>jaar</a:t>
            </a:r>
            <a:r>
              <a:rPr lang="en-ZA" sz="3200" dirty="0"/>
              <a:t> by die </a:t>
            </a:r>
            <a:r>
              <a:rPr lang="en-ZA" sz="3200" dirty="0" err="1"/>
              <a:t>tempel</a:t>
            </a:r>
            <a:r>
              <a:rPr lang="en-ZA" sz="3200" dirty="0"/>
              <a:t> </a:t>
            </a:r>
            <a:r>
              <a:rPr lang="en-ZA" sz="3200" dirty="0" err="1"/>
              <a:t>gelos</a:t>
            </a:r>
            <a:r>
              <a:rPr lang="en-ZA" sz="3200" dirty="0"/>
              <a:t> om </a:t>
            </a:r>
            <a:r>
              <a:rPr lang="en-ZA" sz="3200" dirty="0" err="1"/>
              <a:t>vir</a:t>
            </a:r>
            <a:r>
              <a:rPr lang="en-ZA" sz="3200" dirty="0"/>
              <a:t> die Here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werk</a:t>
            </a:r>
            <a:r>
              <a:rPr lang="en-ZA" sz="3200" dirty="0"/>
              <a:t>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397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HANNA</a:t>
            </a:r>
            <a:endParaRPr lang="en-ZA" sz="6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04800"/>
            <a:ext cx="4953000" cy="59436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705116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Sy</a:t>
            </a:r>
            <a:r>
              <a:rPr lang="en-ZA" sz="3200" dirty="0"/>
              <a:t> was </a:t>
            </a:r>
            <a:r>
              <a:rPr lang="en-ZA" sz="3200" dirty="0" err="1"/>
              <a:t>Isak</a:t>
            </a:r>
            <a:r>
              <a:rPr lang="en-ZA" sz="3200" dirty="0"/>
              <a:t> se </a:t>
            </a:r>
            <a:r>
              <a:rPr lang="en-ZA" sz="3200" dirty="0" err="1"/>
              <a:t>vrou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die ma van die </a:t>
            </a:r>
            <a:r>
              <a:rPr lang="en-ZA" sz="3200" dirty="0" err="1"/>
              <a:t>tweeling</a:t>
            </a:r>
            <a:r>
              <a:rPr lang="en-ZA" sz="3200" dirty="0"/>
              <a:t> </a:t>
            </a:r>
            <a:r>
              <a:rPr lang="en-ZA" sz="3200" dirty="0" err="1"/>
              <a:t>Jakob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Esau. </a:t>
            </a:r>
            <a:endParaRPr lang="en-ZA" sz="3200" dirty="0" smtClean="0"/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</a:t>
            </a:r>
            <a:r>
              <a:rPr lang="en-ZA" sz="3200" dirty="0"/>
              <a:t>het </a:t>
            </a:r>
            <a:r>
              <a:rPr lang="en-ZA" sz="3200" dirty="0" err="1"/>
              <a:t>Jakob</a:t>
            </a:r>
            <a:r>
              <a:rPr lang="en-ZA" sz="3200" dirty="0"/>
              <a:t> </a:t>
            </a:r>
            <a:r>
              <a:rPr lang="en-ZA" sz="3200" dirty="0" err="1"/>
              <a:t>gehelp</a:t>
            </a:r>
            <a:r>
              <a:rPr lang="en-ZA" sz="3200" dirty="0"/>
              <a:t> om </a:t>
            </a:r>
            <a:r>
              <a:rPr lang="en-ZA" sz="3200" dirty="0" err="1"/>
              <a:t>sy</a:t>
            </a:r>
            <a:r>
              <a:rPr lang="en-ZA" sz="3200" dirty="0"/>
              <a:t> pa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mislei</a:t>
            </a:r>
            <a:r>
              <a:rPr lang="en-ZA" sz="3200" dirty="0"/>
              <a:t> </a:t>
            </a:r>
            <a:r>
              <a:rPr lang="en-ZA" sz="3200" dirty="0" err="1"/>
              <a:t>deur</a:t>
            </a:r>
            <a:r>
              <a:rPr lang="en-ZA" sz="3200" dirty="0"/>
              <a:t>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maak</a:t>
            </a:r>
            <a:r>
              <a:rPr lang="en-ZA" sz="3200" dirty="0"/>
              <a:t> of </a:t>
            </a:r>
            <a:r>
              <a:rPr lang="en-ZA" sz="3200" dirty="0" err="1"/>
              <a:t>hy</a:t>
            </a:r>
            <a:r>
              <a:rPr lang="en-ZA" sz="3200" dirty="0"/>
              <a:t> Esau is,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daardeur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broer</a:t>
            </a:r>
            <a:r>
              <a:rPr lang="en-ZA" sz="3200" dirty="0"/>
              <a:t> se </a:t>
            </a:r>
            <a:r>
              <a:rPr lang="en-ZA" sz="3200" dirty="0" err="1"/>
              <a:t>eersgeboortereg</a:t>
            </a:r>
            <a:r>
              <a:rPr lang="en-ZA" sz="3200" dirty="0"/>
              <a:t> </a:t>
            </a:r>
            <a:r>
              <a:rPr lang="en-ZA" sz="3200" dirty="0" err="1"/>
              <a:t>gekry</a:t>
            </a:r>
            <a:r>
              <a:rPr lang="en-ZA" sz="3200" dirty="0"/>
              <a:t>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82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REBEKKA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66273"/>
            <a:ext cx="5207000" cy="6248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09600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3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Sy</a:t>
            </a:r>
            <a:r>
              <a:rPr lang="en-ZA" sz="3200" dirty="0"/>
              <a:t> is die </a:t>
            </a:r>
            <a:r>
              <a:rPr lang="en-ZA" sz="3200" dirty="0" err="1"/>
              <a:t>oudste</a:t>
            </a:r>
            <a:r>
              <a:rPr lang="en-ZA" sz="3200" dirty="0"/>
              <a:t> ma in die </a:t>
            </a:r>
            <a:r>
              <a:rPr lang="en-ZA" sz="3200" dirty="0" err="1" smtClean="0"/>
              <a:t>Bybel</a:t>
            </a:r>
            <a:r>
              <a:rPr lang="en-ZA" sz="3200" dirty="0"/>
              <a:t>.</a:t>
            </a:r>
            <a:endParaRPr lang="en-ZA" sz="3200" dirty="0" smtClean="0"/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</a:t>
            </a:r>
            <a:r>
              <a:rPr lang="en-ZA" sz="3200" dirty="0"/>
              <a:t>was 90 </a:t>
            </a:r>
            <a:r>
              <a:rPr lang="en-ZA" sz="3200" dirty="0" err="1"/>
              <a:t>jaar</a:t>
            </a:r>
            <a:r>
              <a:rPr lang="en-ZA" sz="3200" dirty="0"/>
              <a:t> oud toe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seun</a:t>
            </a:r>
            <a:r>
              <a:rPr lang="en-ZA" sz="3200" dirty="0"/>
              <a:t> </a:t>
            </a:r>
            <a:r>
              <a:rPr lang="en-ZA" sz="3200" dirty="0" err="1"/>
              <a:t>Isak</a:t>
            </a:r>
            <a:r>
              <a:rPr lang="en-ZA" sz="3200" dirty="0"/>
              <a:t> </a:t>
            </a:r>
            <a:r>
              <a:rPr lang="en-ZA" sz="3200" dirty="0" err="1"/>
              <a:t>gebore</a:t>
            </a:r>
            <a:r>
              <a:rPr lang="en-ZA" sz="3200" dirty="0"/>
              <a:t> is,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man 100 </a:t>
            </a:r>
            <a:r>
              <a:rPr lang="en-ZA" sz="3200" dirty="0" err="1"/>
              <a:t>jaar</a:t>
            </a:r>
            <a:r>
              <a:rPr lang="en-ZA" sz="3200" dirty="0"/>
              <a:t> oud</a:t>
            </a:r>
            <a:r>
              <a:rPr lang="en-ZA" sz="3200" dirty="0" smtClean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0444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SARA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0"/>
            <a:ext cx="5270500" cy="6324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21" y="719630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 smtClean="0"/>
              <a:t>Sy</a:t>
            </a:r>
            <a:r>
              <a:rPr lang="en-ZA" sz="3200" dirty="0" smtClean="0"/>
              <a:t> was ‘n </a:t>
            </a:r>
            <a:r>
              <a:rPr lang="en-ZA" sz="3200" dirty="0" err="1" smtClean="0"/>
              <a:t>jong</a:t>
            </a:r>
            <a:r>
              <a:rPr lang="en-ZA" sz="3200" dirty="0" smtClean="0"/>
              <a:t> </a:t>
            </a:r>
            <a:r>
              <a:rPr lang="en-ZA" sz="3200" dirty="0" err="1" smtClean="0"/>
              <a:t>meisie</a:t>
            </a:r>
            <a:r>
              <a:rPr lang="en-ZA" sz="3200" dirty="0" smtClean="0"/>
              <a:t> </a:t>
            </a:r>
            <a:r>
              <a:rPr lang="en-ZA" sz="3200" dirty="0" err="1" smtClean="0"/>
              <a:t>gewees</a:t>
            </a:r>
            <a:r>
              <a:rPr lang="en-ZA" sz="3200" dirty="0" smtClean="0"/>
              <a:t>, toe ‘n </a:t>
            </a:r>
            <a:r>
              <a:rPr lang="en-ZA" sz="3200" dirty="0" err="1" smtClean="0"/>
              <a:t>engel</a:t>
            </a:r>
            <a:r>
              <a:rPr lang="en-ZA" sz="3200" dirty="0" smtClean="0"/>
              <a:t> </a:t>
            </a:r>
            <a:r>
              <a:rPr lang="en-ZA" sz="3200" dirty="0" err="1" smtClean="0"/>
              <a:t>aan</a:t>
            </a:r>
            <a:r>
              <a:rPr lang="en-ZA" sz="3200" dirty="0" smtClean="0"/>
              <a:t> </a:t>
            </a:r>
            <a:r>
              <a:rPr lang="en-ZA" sz="3200" dirty="0" err="1" smtClean="0"/>
              <a:t>haar</a:t>
            </a:r>
            <a:r>
              <a:rPr lang="en-ZA" sz="3200" dirty="0" smtClean="0"/>
              <a:t> </a:t>
            </a:r>
            <a:r>
              <a:rPr lang="en-ZA" sz="3200" dirty="0" err="1" smtClean="0"/>
              <a:t>verskyn</a:t>
            </a:r>
            <a:r>
              <a:rPr lang="en-ZA" sz="3200" dirty="0" smtClean="0"/>
              <a:t> het, </a:t>
            </a:r>
            <a:r>
              <a:rPr lang="en-ZA" sz="3200" dirty="0" err="1" smtClean="0"/>
              <a:t>en</a:t>
            </a:r>
            <a:r>
              <a:rPr lang="en-ZA" sz="3200" dirty="0" smtClean="0"/>
              <a:t> </a:t>
            </a:r>
            <a:r>
              <a:rPr lang="en-ZA" sz="3200" dirty="0" err="1" smtClean="0"/>
              <a:t>vir</a:t>
            </a:r>
            <a:r>
              <a:rPr lang="en-ZA" sz="3200" dirty="0" smtClean="0"/>
              <a:t> </a:t>
            </a:r>
            <a:r>
              <a:rPr lang="en-ZA" sz="3200" dirty="0" err="1" smtClean="0"/>
              <a:t>haar</a:t>
            </a:r>
            <a:r>
              <a:rPr lang="en-ZA" sz="3200" dirty="0" smtClean="0"/>
              <a:t> </a:t>
            </a:r>
            <a:r>
              <a:rPr lang="en-ZA" sz="3200" dirty="0" err="1" smtClean="0"/>
              <a:t>gesê</a:t>
            </a:r>
            <a:r>
              <a:rPr lang="en-ZA" sz="3200" dirty="0" smtClean="0"/>
              <a:t> het </a:t>
            </a:r>
            <a:r>
              <a:rPr lang="en-ZA" sz="3200" dirty="0" err="1" smtClean="0"/>
              <a:t>dat</a:t>
            </a:r>
            <a:r>
              <a:rPr lang="en-ZA" sz="3200" dirty="0" smtClean="0"/>
              <a:t> </a:t>
            </a:r>
            <a:r>
              <a:rPr lang="en-ZA" sz="3200" dirty="0" err="1" smtClean="0"/>
              <a:t>sy</a:t>
            </a:r>
            <a:r>
              <a:rPr lang="en-ZA" sz="3200" dirty="0" smtClean="0"/>
              <a:t> ‘n </a:t>
            </a:r>
            <a:r>
              <a:rPr lang="en-ZA" sz="3200" dirty="0" err="1" smtClean="0"/>
              <a:t>seun</a:t>
            </a:r>
            <a:r>
              <a:rPr lang="en-ZA" sz="3200" dirty="0" smtClean="0"/>
              <a:t> </a:t>
            </a:r>
            <a:r>
              <a:rPr lang="en-ZA" sz="3200" dirty="0" err="1" smtClean="0"/>
              <a:t>gaan</a:t>
            </a:r>
            <a:r>
              <a:rPr lang="en-ZA" sz="3200" dirty="0" smtClean="0"/>
              <a:t> </a:t>
            </a:r>
            <a:r>
              <a:rPr lang="en-ZA" sz="3200" dirty="0" err="1" smtClean="0"/>
              <a:t>hê</a:t>
            </a:r>
            <a:r>
              <a:rPr lang="en-ZA" sz="3200" dirty="0" smtClean="0"/>
              <a:t>.</a:t>
            </a:r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was </a:t>
            </a:r>
            <a:r>
              <a:rPr lang="en-ZA" sz="3200" dirty="0" err="1" smtClean="0"/>
              <a:t>verloof</a:t>
            </a:r>
            <a:r>
              <a:rPr lang="en-ZA" sz="3200" dirty="0" smtClean="0"/>
              <a:t> </a:t>
            </a:r>
            <a:r>
              <a:rPr lang="en-ZA" sz="3200" dirty="0" err="1" smtClean="0"/>
              <a:t>aan</a:t>
            </a:r>
            <a:r>
              <a:rPr lang="en-ZA" sz="3200" dirty="0" smtClean="0"/>
              <a:t> Josef </a:t>
            </a:r>
            <a:r>
              <a:rPr lang="en-ZA" sz="3200" dirty="0" err="1" smtClean="0"/>
              <a:t>gewees</a:t>
            </a:r>
            <a:r>
              <a:rPr lang="en-ZA" sz="3200" dirty="0" smtClean="0"/>
              <a:t> toe die </a:t>
            </a:r>
            <a:r>
              <a:rPr lang="en-ZA" sz="3200" dirty="0" err="1" smtClean="0"/>
              <a:t>engel</a:t>
            </a:r>
            <a:r>
              <a:rPr lang="en-ZA" sz="3200" dirty="0" smtClean="0"/>
              <a:t> </a:t>
            </a:r>
            <a:r>
              <a:rPr lang="en-ZA" sz="3200" dirty="0" err="1" smtClean="0"/>
              <a:t>aan</a:t>
            </a:r>
            <a:r>
              <a:rPr lang="en-ZA" sz="3200" dirty="0" smtClean="0"/>
              <a:t> </a:t>
            </a:r>
            <a:r>
              <a:rPr lang="en-ZA" sz="3200" dirty="0" err="1" smtClean="0"/>
              <a:t>haar</a:t>
            </a:r>
            <a:r>
              <a:rPr lang="en-ZA" sz="3200" dirty="0" smtClean="0"/>
              <a:t> </a:t>
            </a:r>
            <a:r>
              <a:rPr lang="en-ZA" sz="3200" dirty="0" err="1" smtClean="0"/>
              <a:t>verskyn</a:t>
            </a:r>
            <a:r>
              <a:rPr lang="en-ZA" sz="3200" dirty="0" smtClean="0"/>
              <a:t> het.</a:t>
            </a:r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</a:t>
            </a:r>
            <a:r>
              <a:rPr lang="en-ZA" sz="3200" dirty="0"/>
              <a:t>was die ma van Jesus </a:t>
            </a:r>
            <a:r>
              <a:rPr lang="en-ZA" sz="3200" dirty="0" err="1"/>
              <a:t>Christus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673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MARIA</a:t>
            </a:r>
            <a:endParaRPr lang="en-ZA" sz="6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80786"/>
            <a:ext cx="5119844" cy="614381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09600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err="1"/>
              <a:t>Sy</a:t>
            </a:r>
            <a:r>
              <a:rPr lang="en-ZA" sz="3200" dirty="0"/>
              <a:t> was die ma van Johannes die Doper </a:t>
            </a:r>
            <a:r>
              <a:rPr lang="en-ZA" sz="3200" dirty="0" err="1"/>
              <a:t>gewees</a:t>
            </a:r>
            <a:r>
              <a:rPr lang="en-ZA" sz="3200" dirty="0"/>
              <a:t>, die </a:t>
            </a:r>
            <a:r>
              <a:rPr lang="en-ZA" sz="3200" dirty="0" err="1"/>
              <a:t>een</a:t>
            </a:r>
            <a:r>
              <a:rPr lang="en-ZA" sz="3200" dirty="0"/>
              <a:t> wat die </a:t>
            </a:r>
            <a:r>
              <a:rPr lang="en-ZA" sz="3200" dirty="0" err="1"/>
              <a:t>Weg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Jesus </a:t>
            </a:r>
            <a:r>
              <a:rPr lang="en-ZA" sz="3200" dirty="0" err="1"/>
              <a:t>voorberei</a:t>
            </a:r>
            <a:r>
              <a:rPr lang="en-ZA" sz="3200" dirty="0"/>
              <a:t> </a:t>
            </a:r>
            <a:r>
              <a:rPr lang="en-ZA" sz="3200" dirty="0" smtClean="0"/>
              <a:t>het.</a:t>
            </a:r>
          </a:p>
          <a:p>
            <a:r>
              <a:rPr lang="en-ZA" sz="3200" dirty="0" err="1" smtClean="0"/>
              <a:t>Sy</a:t>
            </a:r>
            <a:r>
              <a:rPr lang="en-ZA" sz="3200" dirty="0" smtClean="0"/>
              <a:t> was Maria, Jesus se ma, se </a:t>
            </a:r>
            <a:r>
              <a:rPr lang="en-ZA" sz="3200" dirty="0" err="1" smtClean="0"/>
              <a:t>niggie</a:t>
            </a:r>
            <a:r>
              <a:rPr lang="en-ZA" sz="3200" dirty="0" smtClean="0"/>
              <a:t> </a:t>
            </a:r>
            <a:r>
              <a:rPr lang="en-ZA" sz="3200" dirty="0" err="1" smtClean="0"/>
              <a:t>gewees</a:t>
            </a:r>
            <a:r>
              <a:rPr lang="en-ZA" sz="3200" dirty="0" smtClean="0"/>
              <a:t>.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85081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ELIZABETH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5" y="304800"/>
            <a:ext cx="5019675" cy="602361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778326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Sy</a:t>
            </a:r>
            <a:r>
              <a:rPr lang="en-ZA" sz="3200" dirty="0"/>
              <a:t> was so ‘n </a:t>
            </a:r>
            <a:r>
              <a:rPr lang="en-ZA" sz="3200" dirty="0" err="1"/>
              <a:t>goeie</a:t>
            </a:r>
            <a:r>
              <a:rPr lang="en-ZA" sz="3200" dirty="0"/>
              <a:t> </a:t>
            </a:r>
            <a:r>
              <a:rPr lang="en-ZA" sz="3200" dirty="0" err="1"/>
              <a:t>skoonma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 </a:t>
            </a:r>
            <a:r>
              <a:rPr lang="en-ZA" sz="3200" dirty="0" err="1"/>
              <a:t>dat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skoondogter</a:t>
            </a:r>
            <a:r>
              <a:rPr lang="en-ZA" sz="3200" dirty="0"/>
              <a:t> Rut, </a:t>
            </a:r>
            <a:r>
              <a:rPr lang="en-ZA" sz="3200" dirty="0" err="1"/>
              <a:t>nie</a:t>
            </a:r>
            <a:r>
              <a:rPr lang="en-ZA" sz="3200" dirty="0"/>
              <a:t> </a:t>
            </a:r>
            <a:r>
              <a:rPr lang="en-ZA" sz="3200" dirty="0" err="1"/>
              <a:t>na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eie</a:t>
            </a:r>
            <a:r>
              <a:rPr lang="en-ZA" sz="3200" dirty="0"/>
              <a:t> </a:t>
            </a:r>
            <a:r>
              <a:rPr lang="en-ZA" sz="3200" dirty="0" err="1"/>
              <a:t>mense</a:t>
            </a:r>
            <a:r>
              <a:rPr lang="en-ZA" sz="3200" dirty="0"/>
              <a:t> </a:t>
            </a:r>
            <a:r>
              <a:rPr lang="en-ZA" sz="3200" dirty="0" err="1"/>
              <a:t>wou</a:t>
            </a:r>
            <a:r>
              <a:rPr lang="en-ZA" sz="3200" dirty="0"/>
              <a:t> </a:t>
            </a:r>
            <a:r>
              <a:rPr lang="en-ZA" sz="3200" dirty="0" err="1"/>
              <a:t>teruggaan</a:t>
            </a:r>
            <a:r>
              <a:rPr lang="en-ZA" sz="3200" dirty="0"/>
              <a:t> </a:t>
            </a:r>
            <a:r>
              <a:rPr lang="en-ZA" sz="3200" dirty="0" err="1"/>
              <a:t>na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man se </a:t>
            </a:r>
            <a:r>
              <a:rPr lang="en-ZA" sz="3200" dirty="0" err="1"/>
              <a:t>dood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smtClean="0"/>
              <a:t>Rut </a:t>
            </a:r>
            <a:r>
              <a:rPr lang="en-ZA" sz="3200" dirty="0"/>
              <a:t>het </a:t>
            </a:r>
            <a:r>
              <a:rPr lang="en-ZA" sz="3200" dirty="0" err="1"/>
              <a:t>saam</a:t>
            </a:r>
            <a:r>
              <a:rPr lang="en-ZA" sz="3200" dirty="0"/>
              <a:t> met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skoonma</a:t>
            </a:r>
            <a:r>
              <a:rPr lang="en-ZA" sz="3200" dirty="0"/>
              <a:t> </a:t>
            </a:r>
            <a:r>
              <a:rPr lang="en-ZA" sz="3200" dirty="0" err="1"/>
              <a:t>na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land </a:t>
            </a:r>
            <a:r>
              <a:rPr lang="en-ZA" sz="3200" dirty="0" err="1"/>
              <a:t>gegaan</a:t>
            </a:r>
            <a:r>
              <a:rPr lang="en-ZA" sz="3200" dirty="0"/>
              <a:t>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8757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NAOMI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-304800"/>
            <a:ext cx="5461000" cy="6553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52955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 err="1"/>
              <a:t>Haar</a:t>
            </a:r>
            <a:r>
              <a:rPr lang="en-ZA" sz="3200" dirty="0"/>
              <a:t> man </a:t>
            </a:r>
            <a:r>
              <a:rPr lang="en-ZA" sz="3200" dirty="0" err="1"/>
              <a:t>moes</a:t>
            </a:r>
            <a:r>
              <a:rPr lang="en-ZA" sz="3200" dirty="0"/>
              <a:t> 7 </a:t>
            </a:r>
            <a:r>
              <a:rPr lang="en-ZA" sz="3200" dirty="0" err="1"/>
              <a:t>jaar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werk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het op die </a:t>
            </a:r>
            <a:r>
              <a:rPr lang="en-ZA" sz="3200" dirty="0" err="1"/>
              <a:t>einde</a:t>
            </a:r>
            <a:r>
              <a:rPr lang="en-ZA" sz="3200" dirty="0"/>
              <a:t> 14 </a:t>
            </a:r>
            <a:r>
              <a:rPr lang="en-ZA" sz="3200" dirty="0" err="1"/>
              <a:t>jaar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gewerk</a:t>
            </a:r>
            <a:r>
              <a:rPr lang="en-ZA" sz="3200" dirty="0"/>
              <a:t> </a:t>
            </a:r>
            <a:r>
              <a:rPr lang="en-ZA" sz="3200" dirty="0" err="1"/>
              <a:t>omdat</a:t>
            </a:r>
            <a:r>
              <a:rPr lang="en-ZA" sz="3200" dirty="0"/>
              <a:t> </a:t>
            </a:r>
            <a:r>
              <a:rPr lang="en-ZA" sz="3200" dirty="0" err="1"/>
              <a:t>hy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so </a:t>
            </a:r>
            <a:r>
              <a:rPr lang="en-ZA" sz="3200" dirty="0" err="1"/>
              <a:t>liefgehad</a:t>
            </a:r>
            <a:r>
              <a:rPr lang="en-ZA" sz="3200" dirty="0"/>
              <a:t> het</a:t>
            </a:r>
            <a:r>
              <a:rPr lang="en-ZA" sz="3200" dirty="0" smtClean="0"/>
              <a:t>.</a:t>
            </a:r>
          </a:p>
          <a:p>
            <a:r>
              <a:rPr lang="en-ZA" sz="3200" dirty="0" smtClean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eergeborene</a:t>
            </a:r>
            <a:r>
              <a:rPr lang="en-ZA" sz="3200" dirty="0"/>
              <a:t> is </a:t>
            </a:r>
            <a:r>
              <a:rPr lang="en-ZA" sz="3200" dirty="0" err="1"/>
              <a:t>deur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broers</a:t>
            </a:r>
            <a:r>
              <a:rPr lang="en-ZA" sz="3200" dirty="0"/>
              <a:t> </a:t>
            </a:r>
            <a:r>
              <a:rPr lang="en-ZA" sz="3200" dirty="0" err="1"/>
              <a:t>verkoop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met God se plan, later </a:t>
            </a:r>
            <a:r>
              <a:rPr lang="en-ZA" sz="3200" dirty="0" err="1"/>
              <a:t>sy</a:t>
            </a:r>
            <a:r>
              <a:rPr lang="en-ZA" sz="3200" dirty="0"/>
              <a:t> </a:t>
            </a:r>
            <a:r>
              <a:rPr lang="en-ZA" sz="3200" dirty="0" err="1"/>
              <a:t>familie</a:t>
            </a:r>
            <a:r>
              <a:rPr lang="en-ZA" sz="3200" dirty="0"/>
              <a:t> van </a:t>
            </a:r>
            <a:r>
              <a:rPr lang="en-ZA" sz="3200" dirty="0" err="1"/>
              <a:t>hongersnood</a:t>
            </a:r>
            <a:r>
              <a:rPr lang="en-ZA" sz="3200" dirty="0"/>
              <a:t> </a:t>
            </a:r>
            <a:r>
              <a:rPr lang="en-ZA" sz="3200" dirty="0" err="1"/>
              <a:t>gered</a:t>
            </a:r>
            <a:r>
              <a:rPr lang="en-ZA" dirty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55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RAGEL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88" y="-228600"/>
            <a:ext cx="5397500" cy="6477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57200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6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err="1"/>
              <a:t>Sy</a:t>
            </a:r>
            <a:r>
              <a:rPr lang="en-ZA" sz="3200" dirty="0"/>
              <a:t> was ‘n </a:t>
            </a:r>
            <a:r>
              <a:rPr lang="en-ZA" sz="3200" dirty="0" err="1"/>
              <a:t>slaaf</a:t>
            </a:r>
            <a:r>
              <a:rPr lang="en-ZA" sz="3200" dirty="0"/>
              <a:t> </a:t>
            </a:r>
            <a:r>
              <a:rPr lang="en-ZA" sz="3200" dirty="0" err="1"/>
              <a:t>gewees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eienaares</a:t>
            </a:r>
            <a:r>
              <a:rPr lang="en-ZA" sz="3200" dirty="0"/>
              <a:t> het </a:t>
            </a:r>
            <a:r>
              <a:rPr lang="en-ZA" sz="3200" dirty="0" err="1"/>
              <a:t>gesê</a:t>
            </a:r>
            <a:r>
              <a:rPr lang="en-ZA" sz="3200" dirty="0"/>
              <a:t> </a:t>
            </a:r>
            <a:r>
              <a:rPr lang="en-ZA" sz="3200" dirty="0" err="1"/>
              <a:t>dat</a:t>
            </a:r>
            <a:r>
              <a:rPr lang="en-ZA" sz="3200" dirty="0"/>
              <a:t> </a:t>
            </a:r>
            <a:r>
              <a:rPr lang="en-ZA" sz="3200" dirty="0" err="1"/>
              <a:t>sy</a:t>
            </a:r>
            <a:r>
              <a:rPr lang="en-ZA" sz="3200" dirty="0"/>
              <a:t> ‘n kind by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eienaar</a:t>
            </a:r>
            <a:r>
              <a:rPr lang="en-ZA" sz="3200" dirty="0"/>
              <a:t> </a:t>
            </a:r>
            <a:r>
              <a:rPr lang="en-ZA" sz="3200" dirty="0" err="1"/>
              <a:t>moes</a:t>
            </a:r>
            <a:r>
              <a:rPr lang="en-ZA" sz="3200" dirty="0"/>
              <a:t> </a:t>
            </a:r>
            <a:r>
              <a:rPr lang="en-ZA" sz="3200" dirty="0" err="1"/>
              <a:t>hê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smtClean="0"/>
              <a:t>‘</a:t>
            </a:r>
            <a:r>
              <a:rPr lang="en-ZA" sz="3200" dirty="0"/>
              <a:t>n </a:t>
            </a:r>
            <a:r>
              <a:rPr lang="en-ZA" sz="3200" dirty="0" err="1"/>
              <a:t>Ruk</a:t>
            </a:r>
            <a:r>
              <a:rPr lang="en-ZA" sz="3200" dirty="0"/>
              <a:t> </a:t>
            </a:r>
            <a:r>
              <a:rPr lang="en-ZA" sz="3200" dirty="0" err="1"/>
              <a:t>na</a:t>
            </a:r>
            <a:r>
              <a:rPr lang="en-ZA" sz="3200" dirty="0"/>
              <a:t> die kind se </a:t>
            </a:r>
            <a:r>
              <a:rPr lang="en-ZA" sz="3200" dirty="0" err="1"/>
              <a:t>geboorte</a:t>
            </a:r>
            <a:r>
              <a:rPr lang="en-ZA" sz="3200" dirty="0"/>
              <a:t> </a:t>
            </a:r>
            <a:r>
              <a:rPr lang="en-ZA" sz="3200" dirty="0" err="1"/>
              <a:t>wou</a:t>
            </a:r>
            <a:r>
              <a:rPr lang="en-ZA" sz="3200" dirty="0"/>
              <a:t>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niks</a:t>
            </a:r>
            <a:r>
              <a:rPr lang="en-ZA" sz="3200" dirty="0"/>
              <a:t> met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doen</a:t>
            </a:r>
            <a:r>
              <a:rPr lang="en-ZA" sz="3200" dirty="0"/>
              <a:t> </a:t>
            </a:r>
            <a:r>
              <a:rPr lang="en-ZA" sz="3200" dirty="0" err="1"/>
              <a:t>hê</a:t>
            </a:r>
            <a:r>
              <a:rPr lang="en-ZA" sz="3200" dirty="0"/>
              <a:t> </a:t>
            </a:r>
            <a:r>
              <a:rPr lang="en-ZA" sz="3200" dirty="0" err="1"/>
              <a:t>nie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het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en</a:t>
            </a:r>
            <a:r>
              <a:rPr lang="en-ZA" sz="3200" dirty="0"/>
              <a:t> die kind die </a:t>
            </a:r>
            <a:r>
              <a:rPr lang="en-ZA" sz="3200" dirty="0" err="1"/>
              <a:t>woestyn</a:t>
            </a:r>
            <a:r>
              <a:rPr lang="en-ZA" sz="3200" dirty="0"/>
              <a:t> </a:t>
            </a:r>
            <a:r>
              <a:rPr lang="en-ZA" sz="3200" dirty="0" err="1"/>
              <a:t>ingestuur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smtClean="0"/>
              <a:t>God </a:t>
            </a:r>
            <a:r>
              <a:rPr lang="en-ZA" sz="3200" dirty="0"/>
              <a:t>het </a:t>
            </a:r>
            <a:r>
              <a:rPr lang="en-ZA" sz="3200" dirty="0" err="1"/>
              <a:t>egter</a:t>
            </a:r>
            <a:r>
              <a:rPr lang="en-ZA" sz="3200" dirty="0"/>
              <a:t> self </a:t>
            </a:r>
            <a:r>
              <a:rPr lang="en-ZA" sz="3200" dirty="0" err="1"/>
              <a:t>hier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hulle</a:t>
            </a:r>
            <a:r>
              <a:rPr lang="en-ZA" sz="3200" dirty="0"/>
              <a:t> </a:t>
            </a:r>
            <a:r>
              <a:rPr lang="en-ZA" sz="3200" dirty="0" err="1"/>
              <a:t>gesorg</a:t>
            </a:r>
            <a:r>
              <a:rPr lang="en-ZA" sz="3200" dirty="0"/>
              <a:t>.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1237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HAGAR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-304800"/>
            <a:ext cx="5705858" cy="684703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-29029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7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err="1"/>
              <a:t>Koning</a:t>
            </a:r>
            <a:r>
              <a:rPr lang="en-ZA" sz="3200" dirty="0"/>
              <a:t> </a:t>
            </a:r>
            <a:r>
              <a:rPr lang="en-ZA" sz="3200" dirty="0" err="1"/>
              <a:t>Dawid</a:t>
            </a:r>
            <a:r>
              <a:rPr lang="en-ZA" sz="3200" dirty="0"/>
              <a:t> het </a:t>
            </a:r>
            <a:r>
              <a:rPr lang="en-ZA" sz="3200" dirty="0" err="1"/>
              <a:t>gesien</a:t>
            </a:r>
            <a:r>
              <a:rPr lang="en-ZA" sz="3200" dirty="0"/>
              <a:t> hoe </a:t>
            </a:r>
            <a:r>
              <a:rPr lang="en-ZA" sz="3200" dirty="0" err="1"/>
              <a:t>sy</a:t>
            </a:r>
            <a:r>
              <a:rPr lang="en-ZA" sz="3200" dirty="0"/>
              <a:t> bad </a:t>
            </a:r>
            <a:r>
              <a:rPr lang="en-ZA" sz="3200" dirty="0" err="1"/>
              <a:t>en</a:t>
            </a:r>
            <a:r>
              <a:rPr lang="en-ZA" sz="3200" dirty="0"/>
              <a:t> toe op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/>
              <a:t>verlief</a:t>
            </a:r>
            <a:r>
              <a:rPr lang="en-ZA" sz="3200" dirty="0"/>
              <a:t> </a:t>
            </a:r>
            <a:r>
              <a:rPr lang="en-ZA" sz="3200" dirty="0" err="1"/>
              <a:t>geraak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‘n kind by </a:t>
            </a:r>
            <a:r>
              <a:rPr lang="en-ZA" sz="3200" dirty="0" err="1"/>
              <a:t>haar</a:t>
            </a:r>
            <a:r>
              <a:rPr lang="en-ZA" sz="3200" dirty="0"/>
              <a:t> </a:t>
            </a:r>
            <a:r>
              <a:rPr lang="en-ZA" sz="3200" dirty="0" err="1" smtClean="0"/>
              <a:t>gehad</a:t>
            </a:r>
            <a:r>
              <a:rPr lang="en-ZA" sz="3200" dirty="0" smtClean="0"/>
              <a:t>.</a:t>
            </a:r>
          </a:p>
          <a:p>
            <a:r>
              <a:rPr lang="en-ZA" sz="3200" dirty="0" err="1" smtClean="0"/>
              <a:t>Hy</a:t>
            </a:r>
            <a:r>
              <a:rPr lang="en-ZA" sz="3200" dirty="0" smtClean="0"/>
              <a:t> </a:t>
            </a:r>
            <a:r>
              <a:rPr lang="en-ZA" sz="3200" dirty="0"/>
              <a:t>het </a:t>
            </a:r>
            <a:r>
              <a:rPr lang="en-ZA" sz="3200" dirty="0" err="1"/>
              <a:t>haar</a:t>
            </a:r>
            <a:r>
              <a:rPr lang="en-ZA" sz="3200" dirty="0"/>
              <a:t> man in die </a:t>
            </a:r>
            <a:r>
              <a:rPr lang="en-ZA" sz="3200" dirty="0" err="1"/>
              <a:t>oorlog</a:t>
            </a:r>
            <a:r>
              <a:rPr lang="en-ZA" sz="3200" dirty="0"/>
              <a:t> </a:t>
            </a:r>
            <a:r>
              <a:rPr lang="en-ZA" sz="3200" dirty="0" err="1"/>
              <a:t>laat</a:t>
            </a:r>
            <a:r>
              <a:rPr lang="en-ZA" sz="3200" dirty="0"/>
              <a:t> </a:t>
            </a:r>
            <a:r>
              <a:rPr lang="en-ZA" sz="3200" dirty="0" err="1"/>
              <a:t>doodmaak</a:t>
            </a:r>
            <a:r>
              <a:rPr lang="en-ZA" sz="3200" dirty="0"/>
              <a:t>, </a:t>
            </a:r>
            <a:r>
              <a:rPr lang="en-ZA" sz="3200" dirty="0" err="1"/>
              <a:t>en</a:t>
            </a:r>
            <a:r>
              <a:rPr lang="en-ZA" sz="3200" dirty="0"/>
              <a:t> God het die kind </a:t>
            </a:r>
            <a:r>
              <a:rPr lang="en-ZA" sz="3200" dirty="0" err="1"/>
              <a:t>laat</a:t>
            </a:r>
            <a:r>
              <a:rPr lang="en-ZA" sz="3200" dirty="0"/>
              <a:t> </a:t>
            </a:r>
            <a:r>
              <a:rPr lang="en-ZA" sz="3200" dirty="0" err="1"/>
              <a:t>sterf</a:t>
            </a:r>
            <a:r>
              <a:rPr lang="en-ZA" sz="3200" dirty="0"/>
              <a:t>. </a:t>
            </a:r>
            <a:endParaRPr lang="en-ZA" sz="3200" dirty="0" smtClean="0"/>
          </a:p>
          <a:p>
            <a:r>
              <a:rPr lang="en-ZA" sz="3200" dirty="0" smtClean="0"/>
              <a:t>God </a:t>
            </a:r>
            <a:r>
              <a:rPr lang="en-ZA" sz="3200" dirty="0"/>
              <a:t>het </a:t>
            </a:r>
            <a:r>
              <a:rPr lang="en-ZA" sz="3200" dirty="0" err="1"/>
              <a:t>weer</a:t>
            </a:r>
            <a:r>
              <a:rPr lang="en-ZA" sz="3200" dirty="0"/>
              <a:t> </a:t>
            </a:r>
            <a:r>
              <a:rPr lang="en-ZA" sz="3200" dirty="0" err="1"/>
              <a:t>vir</a:t>
            </a:r>
            <a:r>
              <a:rPr lang="en-ZA" sz="3200" dirty="0"/>
              <a:t> </a:t>
            </a:r>
            <a:r>
              <a:rPr lang="en-ZA" sz="3200" dirty="0" err="1"/>
              <a:t>haar</a:t>
            </a:r>
            <a:r>
              <a:rPr lang="en-ZA" sz="3200" dirty="0"/>
              <a:t> ‘n </a:t>
            </a:r>
            <a:r>
              <a:rPr lang="en-ZA" sz="3200" dirty="0" err="1"/>
              <a:t>seun</a:t>
            </a:r>
            <a:r>
              <a:rPr lang="en-ZA" sz="3200" dirty="0"/>
              <a:t> </a:t>
            </a:r>
            <a:r>
              <a:rPr lang="en-ZA" sz="3200" dirty="0" err="1"/>
              <a:t>gegee</a:t>
            </a:r>
            <a:r>
              <a:rPr lang="en-ZA" sz="3200" dirty="0"/>
              <a:t>, die </a:t>
            </a:r>
            <a:r>
              <a:rPr lang="en-ZA" sz="3200" dirty="0" err="1"/>
              <a:t>wyse</a:t>
            </a:r>
            <a:r>
              <a:rPr lang="en-ZA" sz="3200" dirty="0"/>
              <a:t> </a:t>
            </a:r>
            <a:r>
              <a:rPr lang="en-ZA" sz="3200" dirty="0" err="1"/>
              <a:t>Koning</a:t>
            </a:r>
            <a:r>
              <a:rPr lang="en-ZA" sz="3200" dirty="0"/>
              <a:t> </a:t>
            </a:r>
            <a:r>
              <a:rPr lang="en-ZA" sz="3200" dirty="0" err="1"/>
              <a:t>Salomo</a:t>
            </a:r>
            <a:r>
              <a:rPr lang="en-ZA" sz="3200" dirty="0"/>
              <a:t>.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29493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/>
              <a:t>BATSEBA</a:t>
            </a:r>
            <a:endParaRPr lang="en-ZA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51759"/>
            <a:ext cx="4953000" cy="5943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457200"/>
            <a:ext cx="61912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337-rainbow-abstract-magenta-f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</TotalTime>
  <Words>473</Words>
  <Application>Microsoft Office PowerPoint</Application>
  <PresentationFormat>On-screen Show (4:3)</PresentationFormat>
  <Paragraphs>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Microsoft Himalaya</vt:lpstr>
      <vt:lpstr>Microsoft New Tai Lue</vt:lpstr>
      <vt:lpstr>10337-rainbow-abstract-magenta-fppt</vt:lpstr>
      <vt:lpstr>Ma’s van die Bybel</vt:lpstr>
      <vt:lpstr>PowerPoint Presentation</vt:lpstr>
      <vt:lpstr>EVA</vt:lpstr>
      <vt:lpstr>PowerPoint Presentation</vt:lpstr>
      <vt:lpstr>HANNA</vt:lpstr>
      <vt:lpstr>PowerPoint Presentation</vt:lpstr>
      <vt:lpstr>REBEKKA</vt:lpstr>
      <vt:lpstr>PowerPoint Presentation</vt:lpstr>
      <vt:lpstr>SARA</vt:lpstr>
      <vt:lpstr>PowerPoint Presentation</vt:lpstr>
      <vt:lpstr>MARIA</vt:lpstr>
      <vt:lpstr>PowerPoint Presentation</vt:lpstr>
      <vt:lpstr>ELIZABETH</vt:lpstr>
      <vt:lpstr>PowerPoint Presentation</vt:lpstr>
      <vt:lpstr>NAOMI</vt:lpstr>
      <vt:lpstr>PowerPoint Presentation</vt:lpstr>
      <vt:lpstr>RAGEL</vt:lpstr>
      <vt:lpstr>PowerPoint Presentation</vt:lpstr>
      <vt:lpstr>HAGAR</vt:lpstr>
      <vt:lpstr>PowerPoint Presentation</vt:lpstr>
      <vt:lpstr>BATSEBA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Annatjie Stander</cp:lastModifiedBy>
  <cp:revision>172</cp:revision>
  <dcterms:created xsi:type="dcterms:W3CDTF">2014-01-21T04:35:43Z</dcterms:created>
  <dcterms:modified xsi:type="dcterms:W3CDTF">2018-10-19T16:03:36Z</dcterms:modified>
</cp:coreProperties>
</file>