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866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9519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8869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3385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329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382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656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800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140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369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92792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1442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390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4399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6286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216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671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B8917-FA10-4FE0-9003-109DF8AA4C41}" type="datetimeFigureOut">
              <a:rPr lang="en-ZA" smtClean="0"/>
              <a:t>2018/12/11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D4C2-0DDC-4A8C-9FB0-AEB6CB6C0DF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00560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Die 7 Wonders van die </a:t>
            </a:r>
            <a:r>
              <a:rPr lang="en-ZA" b="1" dirty="0" err="1" smtClean="0"/>
              <a:t>wêreld</a:t>
            </a:r>
            <a:endParaRPr lang="en-Z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9343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358" y="26959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err="1" smtClean="0"/>
              <a:t>Piramides</a:t>
            </a:r>
            <a:r>
              <a:rPr lang="en-ZA" sz="6000" b="1" dirty="0" smtClean="0"/>
              <a:t> in </a:t>
            </a:r>
            <a:r>
              <a:rPr lang="en-ZA" sz="6000" b="1" dirty="0" err="1" smtClean="0"/>
              <a:t>Egipte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12" y="1390436"/>
            <a:ext cx="7860954" cy="5228727"/>
          </a:xfrm>
        </p:spPr>
      </p:pic>
    </p:spTree>
    <p:extLst>
      <p:ext uri="{BB962C8B-B14F-4D97-AF65-F5344CB8AC3E}">
        <p14:creationId xmlns:p14="http://schemas.microsoft.com/office/powerpoint/2010/main" val="3934302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41" y="117924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Die Taj </a:t>
            </a:r>
            <a:r>
              <a:rPr lang="en-ZA" sz="6000" b="1" dirty="0"/>
              <a:t>Mahal in </a:t>
            </a:r>
            <a:r>
              <a:rPr lang="en-ZA" sz="6000" b="1" dirty="0" err="1"/>
              <a:t>Indië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59" y="1197828"/>
            <a:ext cx="8283395" cy="5516871"/>
          </a:xfrm>
        </p:spPr>
      </p:pic>
    </p:spTree>
    <p:extLst>
      <p:ext uri="{BB962C8B-B14F-4D97-AF65-F5344CB8AC3E}">
        <p14:creationId xmlns:p14="http://schemas.microsoft.com/office/powerpoint/2010/main" val="254522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38" y="142365"/>
            <a:ext cx="10515600" cy="1325563"/>
          </a:xfrm>
        </p:spPr>
        <p:txBody>
          <a:bodyPr>
            <a:normAutofit/>
          </a:bodyPr>
          <a:lstStyle/>
          <a:p>
            <a:r>
              <a:rPr lang="en-ZA" sz="4800" b="1" dirty="0" smtClean="0"/>
              <a:t>Die Grand </a:t>
            </a:r>
            <a:r>
              <a:rPr lang="en-ZA" sz="4800" b="1" dirty="0"/>
              <a:t>Canyon in Amerika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97" y="1222268"/>
            <a:ext cx="9637314" cy="5396896"/>
          </a:xfrm>
        </p:spPr>
      </p:pic>
    </p:spTree>
    <p:extLst>
      <p:ext uri="{BB962C8B-B14F-4D97-AF65-F5344CB8AC3E}">
        <p14:creationId xmlns:p14="http://schemas.microsoft.com/office/powerpoint/2010/main" val="1575852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81" y="160409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Die </a:t>
            </a:r>
            <a:r>
              <a:rPr lang="en-ZA" sz="6000" b="1" dirty="0"/>
              <a:t>Panama </a:t>
            </a:r>
            <a:r>
              <a:rPr lang="en-ZA" sz="6000" b="1" dirty="0" err="1"/>
              <a:t>Kanaal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954" y="1143236"/>
            <a:ext cx="5605807" cy="5605807"/>
          </a:xfrm>
        </p:spPr>
      </p:pic>
    </p:spTree>
    <p:extLst>
      <p:ext uri="{BB962C8B-B14F-4D97-AF65-F5344CB8AC3E}">
        <p14:creationId xmlns:p14="http://schemas.microsoft.com/office/powerpoint/2010/main" val="260252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02" y="155692"/>
            <a:ext cx="11199125" cy="1325563"/>
          </a:xfrm>
        </p:spPr>
        <p:txBody>
          <a:bodyPr>
            <a:noAutofit/>
          </a:bodyPr>
          <a:lstStyle/>
          <a:p>
            <a:r>
              <a:rPr lang="en-ZA" sz="4800" b="1" dirty="0" smtClean="0"/>
              <a:t>Die Empire </a:t>
            </a:r>
            <a:r>
              <a:rPr lang="en-ZA" sz="4800" b="1" dirty="0"/>
              <a:t>State </a:t>
            </a:r>
            <a:r>
              <a:rPr lang="en-ZA" sz="4800" b="1" dirty="0" err="1"/>
              <a:t>gebou</a:t>
            </a:r>
            <a:r>
              <a:rPr lang="en-ZA" sz="4800" b="1" dirty="0"/>
              <a:t> in Amerika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10" y="1225123"/>
            <a:ext cx="8446193" cy="5503223"/>
          </a:xfrm>
        </p:spPr>
      </p:pic>
    </p:spTree>
    <p:extLst>
      <p:ext uri="{BB962C8B-B14F-4D97-AF65-F5344CB8AC3E}">
        <p14:creationId xmlns:p14="http://schemas.microsoft.com/office/powerpoint/2010/main" val="852690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126726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/>
              <a:t>St Peters </a:t>
            </a:r>
            <a:r>
              <a:rPr lang="en-ZA" sz="6000" b="1" dirty="0" err="1"/>
              <a:t>Katedraal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621" y="1288516"/>
            <a:ext cx="7243691" cy="5426183"/>
          </a:xfrm>
        </p:spPr>
      </p:pic>
    </p:spTree>
    <p:extLst>
      <p:ext uri="{BB962C8B-B14F-4D97-AF65-F5344CB8AC3E}">
        <p14:creationId xmlns:p14="http://schemas.microsoft.com/office/powerpoint/2010/main" val="333022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38" y="8745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ZA" sz="6000" b="1" dirty="0" smtClean="0"/>
              <a:t>Die Groot </a:t>
            </a:r>
            <a:r>
              <a:rPr lang="en-ZA" sz="6000" b="1" dirty="0" err="1"/>
              <a:t>Muur</a:t>
            </a:r>
            <a:r>
              <a:rPr lang="en-ZA" sz="6000" b="1" dirty="0"/>
              <a:t> van </a:t>
            </a:r>
            <a:r>
              <a:rPr lang="en-ZA" sz="6000" b="1" dirty="0" err="1"/>
              <a:t>Sjina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046" y="1102292"/>
            <a:ext cx="9390331" cy="5639701"/>
          </a:xfrm>
        </p:spPr>
      </p:pic>
    </p:spTree>
    <p:extLst>
      <p:ext uri="{BB962C8B-B14F-4D97-AF65-F5344CB8AC3E}">
        <p14:creationId xmlns:p14="http://schemas.microsoft.com/office/powerpoint/2010/main" val="4200931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3"/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ZA" b="1" dirty="0" smtClean="0"/>
                  <a:t>7 Wonders van </a:t>
                </a:r>
                <a:r>
                  <a:rPr lang="en-ZA" b="1" dirty="0" err="1" smtClean="0"/>
                  <a:t>ons</a:t>
                </a:r>
                <a:r>
                  <a:rPr lang="en-ZA" b="1" dirty="0" smtClean="0"/>
                  <a:t> w</a:t>
                </a:r>
                <a14:m>
                  <m:oMath xmlns:m="http://schemas.openxmlformats.org/officeDocument/2006/math">
                    <m:r>
                      <a:rPr lang="en-ZA" b="1" i="1" smtClean="0">
                        <a:latin typeface="Cambria Math" panose="02040503050406030204" pitchFamily="18" charset="0"/>
                      </a:rPr>
                      <m:t>ê</m:t>
                    </m:r>
                  </m:oMath>
                </a14:m>
                <a:r>
                  <a:rPr lang="en-ZA" b="1" dirty="0" smtClean="0"/>
                  <a:t>reld</a:t>
                </a:r>
                <a:endParaRPr lang="en-ZA" b="1" dirty="0"/>
              </a:p>
            </p:txBody>
          </p:sp>
        </mc:Choice>
        <mc:Fallback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l="-3871" t="-11706" b="-22742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99057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/>
              <a:t>Om </a:t>
            </a:r>
            <a:r>
              <a:rPr lang="en-ZA" sz="6000" b="1" dirty="0" err="1" smtClean="0"/>
              <a:t>te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sien</a:t>
            </a:r>
            <a:r>
              <a:rPr lang="en-ZA" sz="6000" b="1" dirty="0" smtClean="0"/>
              <a:t>…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057401"/>
            <a:ext cx="7107975" cy="4553151"/>
          </a:xfrm>
        </p:spPr>
      </p:pic>
    </p:spTree>
    <p:extLst>
      <p:ext uri="{BB962C8B-B14F-4D97-AF65-F5344CB8AC3E}">
        <p14:creationId xmlns:p14="http://schemas.microsoft.com/office/powerpoint/2010/main" val="3946142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/>
              <a:t>Om </a:t>
            </a:r>
            <a:r>
              <a:rPr lang="en-ZA" sz="6000" b="1" dirty="0" err="1" smtClean="0"/>
              <a:t>te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hoor</a:t>
            </a:r>
            <a:r>
              <a:rPr lang="en-ZA" sz="6000" b="1" dirty="0" smtClean="0"/>
              <a:t>… </a:t>
            </a:r>
            <a:endParaRPr lang="en-ZA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88" y="2281653"/>
            <a:ext cx="6194965" cy="4132794"/>
          </a:xfrm>
        </p:spPr>
      </p:pic>
    </p:spTree>
    <p:extLst>
      <p:ext uri="{BB962C8B-B14F-4D97-AF65-F5344CB8AC3E}">
        <p14:creationId xmlns:p14="http://schemas.microsoft.com/office/powerpoint/2010/main" val="116253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/>
              <a:t>Om </a:t>
            </a:r>
            <a:r>
              <a:rPr lang="en-ZA" sz="6000" b="1" dirty="0" err="1" smtClean="0"/>
              <a:t>te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proe</a:t>
            </a:r>
            <a:r>
              <a:rPr lang="en-ZA" sz="6000" b="1" dirty="0" smtClean="0"/>
              <a:t>…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575" y="2122557"/>
            <a:ext cx="7921907" cy="4237299"/>
          </a:xfrm>
        </p:spPr>
      </p:pic>
    </p:spTree>
    <p:extLst>
      <p:ext uri="{BB962C8B-B14F-4D97-AF65-F5344CB8AC3E}">
        <p14:creationId xmlns:p14="http://schemas.microsoft.com/office/powerpoint/2010/main" val="3404491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/>
              <a:t>Om </a:t>
            </a:r>
            <a:r>
              <a:rPr lang="en-ZA" sz="6000" b="1" dirty="0" err="1" smtClean="0"/>
              <a:t>te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voel</a:t>
            </a:r>
            <a:r>
              <a:rPr lang="en-ZA" sz="6000" b="1" dirty="0" smtClean="0"/>
              <a:t>…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38" y="2193925"/>
            <a:ext cx="7473724" cy="4024313"/>
          </a:xfrm>
        </p:spPr>
      </p:pic>
    </p:spTree>
    <p:extLst>
      <p:ext uri="{BB962C8B-B14F-4D97-AF65-F5344CB8AC3E}">
        <p14:creationId xmlns:p14="http://schemas.microsoft.com/office/powerpoint/2010/main" val="190886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/>
              <a:t>Om </a:t>
            </a:r>
            <a:r>
              <a:rPr lang="en-ZA" sz="6000" b="1" dirty="0" err="1" smtClean="0"/>
              <a:t>te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ruik</a:t>
            </a:r>
            <a:r>
              <a:rPr lang="en-ZA" sz="6000" b="1" dirty="0" smtClean="0"/>
              <a:t>…</a:t>
            </a:r>
            <a:endParaRPr lang="en-ZA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37" y="2057401"/>
            <a:ext cx="6702297" cy="4468197"/>
          </a:xfrm>
        </p:spPr>
      </p:pic>
    </p:spTree>
    <p:extLst>
      <p:ext uri="{BB962C8B-B14F-4D97-AF65-F5344CB8AC3E}">
        <p14:creationId xmlns:p14="http://schemas.microsoft.com/office/powerpoint/2010/main" val="3483803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/>
              <a:t>Om </a:t>
            </a:r>
            <a:r>
              <a:rPr lang="en-ZA" sz="6000" b="1" dirty="0" err="1" smtClean="0"/>
              <a:t>te</a:t>
            </a:r>
            <a:r>
              <a:rPr lang="en-ZA" sz="6000" b="1" dirty="0" smtClean="0"/>
              <a:t> lag…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327" y="2193925"/>
            <a:ext cx="6043346" cy="4024313"/>
          </a:xfrm>
        </p:spPr>
      </p:pic>
    </p:spTree>
    <p:extLst>
      <p:ext uri="{BB962C8B-B14F-4D97-AF65-F5344CB8AC3E}">
        <p14:creationId xmlns:p14="http://schemas.microsoft.com/office/powerpoint/2010/main" val="246962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/>
              <a:t>Om </a:t>
            </a:r>
            <a:r>
              <a:rPr lang="en-ZA" sz="6000" b="1" dirty="0" err="1" smtClean="0"/>
              <a:t>lief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te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hê</a:t>
            </a:r>
            <a:r>
              <a:rPr lang="en-ZA" sz="6000" b="1" dirty="0" smtClean="0"/>
              <a:t>…</a:t>
            </a:r>
            <a:endParaRPr lang="en-ZA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057401"/>
            <a:ext cx="6438900" cy="4024313"/>
          </a:xfrm>
        </p:spPr>
      </p:pic>
    </p:spTree>
    <p:extLst>
      <p:ext uri="{BB962C8B-B14F-4D97-AF65-F5344CB8AC3E}">
        <p14:creationId xmlns:p14="http://schemas.microsoft.com/office/powerpoint/2010/main" val="29582994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18</TotalTime>
  <Words>70</Words>
  <Application>Microsoft Office PowerPoint</Application>
  <PresentationFormat>Widescreen</PresentationFormat>
  <Paragraphs>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Cambria Math</vt:lpstr>
      <vt:lpstr>Century Gothic</vt:lpstr>
      <vt:lpstr>Vapor Trail</vt:lpstr>
      <vt:lpstr>Die 7 Wonders van die wêreld</vt:lpstr>
      <vt:lpstr>Piramides in Egipte</vt:lpstr>
      <vt:lpstr>Die Taj Mahal in Indië</vt:lpstr>
      <vt:lpstr>Die Grand Canyon in Amerika</vt:lpstr>
      <vt:lpstr>Die Panama Kanaal</vt:lpstr>
      <vt:lpstr>Die Empire State gebou in Amerika</vt:lpstr>
      <vt:lpstr>St Peters Katedraal</vt:lpstr>
      <vt:lpstr>Die Groot Muur van Sjina</vt:lpstr>
      <vt:lpstr>7 Wonders van ons wêreld</vt:lpstr>
      <vt:lpstr>Om te sien…</vt:lpstr>
      <vt:lpstr>Om te hoor… </vt:lpstr>
      <vt:lpstr>Om te proe…</vt:lpstr>
      <vt:lpstr>Om te voel…</vt:lpstr>
      <vt:lpstr>Om te ruik…</vt:lpstr>
      <vt:lpstr>Om te lag…</vt:lpstr>
      <vt:lpstr>Om lief te hê…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5</cp:revision>
  <dcterms:created xsi:type="dcterms:W3CDTF">2018-12-11T08:17:28Z</dcterms:created>
  <dcterms:modified xsi:type="dcterms:W3CDTF">2018-12-11T08:35:36Z</dcterms:modified>
</cp:coreProperties>
</file>