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59CA43-9472-46BE-A2C9-917D38F154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8283183-8291-4E7A-9567-ED67D5F922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5524897-80D5-455F-8E19-9A207B6E7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1FA8-58D6-44F9-A65D-BDA12D19BC6C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AC2AA0C-467A-4DB5-97D9-61BD5375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3CE9C7F-2A38-428C-B936-4456CABB2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FCB7-8D83-496A-8CF0-C0D884BF2E1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93775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2D376A-25EC-4F50-8F8F-8539EDD86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E0EEB7-A54B-491E-9433-EC5AA70D9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7A8F2E-A415-4811-B5BD-E55686E27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1FA8-58D6-44F9-A65D-BDA12D19BC6C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43CC75-3626-4749-AC84-141A38F6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9E091AE-1C15-4AF3-BDCE-469AC1BED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FCB7-8D83-496A-8CF0-C0D884BF2E1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18972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5873C7-751A-48BA-9A97-E8A37865D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CEE3D9B-8B2C-42A3-86ED-1166D44AB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F2FA00-9EEE-48B1-8455-1A7CBD359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1FA8-58D6-44F9-A65D-BDA12D19BC6C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F63B073-BEAB-4275-B550-F727BC23C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294DEDE-B411-4C14-9D14-8F3B7A04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FCB7-8D83-496A-8CF0-C0D884BF2E1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30163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45BBEE-42AD-4226-9130-2EC8D72B6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3CBFA02-1550-4078-A453-D861D0ED61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E94D68A-CEEB-4894-92B7-206565FC34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B3AE043-1D61-49DB-B6D8-46F9BA449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1FA8-58D6-44F9-A65D-BDA12D19BC6C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53B51A3-CDB8-468E-9E1E-4C7FE30BF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DB380B4-BC57-4D52-A9FC-1C16CE40F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FCB7-8D83-496A-8CF0-C0D884BF2E1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64056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3AE85B-7DA0-41E7-A6E2-C8ED25C49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D477F90-BB14-4707-91AE-30291A0B3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35A67EB-33B3-4CF9-B115-53941432BD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D368034-5F38-4A02-8B08-B4FA1093DF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653AEFD-DFCC-4ECB-958D-BB3AB8FA09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EE67F38-1F72-4D91-8AA0-1D94DFD80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1FA8-58D6-44F9-A65D-BDA12D19BC6C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B496F27-80EB-436C-A422-326F68839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AECF16C-ACEC-45DC-B88F-497C0DD24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FCB7-8D83-496A-8CF0-C0D884BF2E1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42599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091F26-E422-4EC1-B470-1562F697B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E5934BE-D1E1-4091-97A9-756DD3578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1FA8-58D6-44F9-A65D-BDA12D19BC6C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B203E1E-3FC8-4378-9F13-78978B2AC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70DBA2D-4B29-4D23-AC13-1B054F861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FCB7-8D83-496A-8CF0-C0D884BF2E1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445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0224FBE-961B-453F-8A52-B0870622F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1FA8-58D6-44F9-A65D-BDA12D19BC6C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1A1830D-410A-4C1F-BA82-75B6A0F95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19215DA-6AF7-421E-AB58-88A5BC0C0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FCB7-8D83-496A-8CF0-C0D884BF2E1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39681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DEF584-114D-453E-9E84-86E259E54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670A9E-4B33-4364-B74D-09ADF8E92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CCECD30-FD7E-4A10-8CB7-A4516F206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6090B50-9CA9-41FE-82F3-5BAC42417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1FA8-58D6-44F9-A65D-BDA12D19BC6C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9CF007F-0C4A-40E2-BA47-DEAC7083D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AA60851-0B97-45D1-BD69-F4B5F8B60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FCB7-8D83-496A-8CF0-C0D884BF2E1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27600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D06BB9-6ABC-473C-9777-5F50D062D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5253E58-3F19-430B-9F8F-0DC4B09704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1EDB2E9-014D-4F34-A1B6-4CE84125F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60842ED-B9F9-4BEA-9E6C-E69C6FAD2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1FA8-58D6-44F9-A65D-BDA12D19BC6C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A9AA7A3-4F25-4815-ABAF-856EB3FDA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AFB4557-C6D5-4AEF-A1AE-2428BBC63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FCB7-8D83-496A-8CF0-C0D884BF2E1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07821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474EA5-A572-4497-9E06-00D1C3196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16A1044-22A9-42B4-BA38-9005873E8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3E8F7C5-6C5A-4FFE-9A91-7EDDE23CB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1FA8-58D6-44F9-A65D-BDA12D19BC6C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88981D2-AE3A-4231-9458-CFB38EF65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C35D12D-1790-44AE-A9AF-A2848E89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FCB7-8D83-496A-8CF0-C0D884BF2E1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38434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5F323ED-A19A-42BB-9EBC-C69803621F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7151CFE-C615-4534-86F8-EC01F20E3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39F5B59-94CE-467C-A8C6-D95E0571C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1FA8-58D6-44F9-A65D-BDA12D19BC6C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F10103B-367F-4F5F-B3BD-5EA611A22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31D595F-B13A-4A9A-8D4F-176C2E7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FCB7-8D83-496A-8CF0-C0D884BF2E1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1250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81ED1AE-B879-487B-8206-5B8F01F18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18C229E-4772-4BD7-A2E0-6AE075D34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3D6F70-9682-46B6-973B-7E1CB5E038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41FA8-58D6-44F9-A65D-BDA12D19BC6C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AA141F0-4F9B-45B0-8D5D-3E235B414A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4E4ECB3-CF2B-4E31-86F5-0D5DE6F35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CFCB7-8D83-496A-8CF0-C0D884BF2E1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8163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486787-B719-437C-B3BA-6ACD7EA9A4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ZA" sz="4800" b="1" dirty="0" smtClean="0"/>
              <a:t>Wat </a:t>
            </a:r>
            <a:r>
              <a:rPr lang="en-ZA" sz="4800" b="1" dirty="0" err="1" smtClean="0"/>
              <a:t>beteken</a:t>
            </a:r>
            <a:r>
              <a:rPr lang="en-ZA" sz="4800" b="1" dirty="0" smtClean="0"/>
              <a:t> die </a:t>
            </a:r>
            <a:r>
              <a:rPr lang="en-ZA" sz="4800" b="1" dirty="0" err="1" smtClean="0"/>
              <a:t>volgende</a:t>
            </a:r>
            <a:r>
              <a:rPr lang="en-ZA" sz="4800" b="1" dirty="0" smtClean="0"/>
              <a:t> </a:t>
            </a:r>
            <a:r>
              <a:rPr lang="en-ZA" sz="4800" b="1" dirty="0" err="1" smtClean="0"/>
              <a:t>tekens</a:t>
            </a:r>
            <a:r>
              <a:rPr lang="en-ZA" sz="4800" b="1" dirty="0" smtClean="0"/>
              <a:t>?</a:t>
            </a:r>
            <a:endParaRPr lang="en-ZA" sz="4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AA7AD76-6600-4FCF-9DB9-4085321733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4000" dirty="0" smtClean="0"/>
              <a:t>God se </a:t>
            </a:r>
            <a:r>
              <a:rPr lang="en-ZA" sz="4000" dirty="0" err="1" smtClean="0"/>
              <a:t>vreemde</a:t>
            </a:r>
            <a:r>
              <a:rPr lang="en-ZA" sz="4000" dirty="0" smtClean="0"/>
              <a:t> </a:t>
            </a:r>
            <a:r>
              <a:rPr lang="en-ZA" sz="4000" dirty="0" err="1" smtClean="0"/>
              <a:t>opdrag</a:t>
            </a:r>
            <a:r>
              <a:rPr lang="en-ZA" sz="4000" dirty="0" smtClean="0"/>
              <a:t> </a:t>
            </a:r>
            <a:r>
              <a:rPr lang="en-ZA" sz="4000" dirty="0" err="1" smtClean="0"/>
              <a:t>aan</a:t>
            </a:r>
            <a:r>
              <a:rPr lang="en-ZA" sz="4000" dirty="0" smtClean="0"/>
              <a:t> </a:t>
            </a:r>
            <a:r>
              <a:rPr lang="en-ZA" sz="4000" dirty="0" err="1" smtClean="0"/>
              <a:t>Jesaja</a:t>
            </a:r>
            <a:endParaRPr lang="en-ZA" sz="4000" dirty="0"/>
          </a:p>
        </p:txBody>
      </p:sp>
    </p:spTree>
    <p:extLst>
      <p:ext uri="{BB962C8B-B14F-4D97-AF65-F5344CB8AC3E}">
        <p14:creationId xmlns:p14="http://schemas.microsoft.com/office/powerpoint/2010/main" val="503100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D9F5ED-804A-4437-9FF7-7AE7DFA9F3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1A0F933-5EAC-4806-9390-D118D360D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ECE185D-DD98-4BCE-BBA2-92039ACD4C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84" t="4083" r="3451" b="3812"/>
          <a:stretch/>
        </p:blipFill>
        <p:spPr>
          <a:xfrm>
            <a:off x="4160921" y="-20732"/>
            <a:ext cx="3870158" cy="689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20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D9F5ED-804A-4437-9FF7-7AE7DFA9F3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1A0F933-5EAC-4806-9390-D118D360D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D6CB40A-2290-4C51-A8F3-440A855308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1" t="4083" r="51743" b="3812"/>
          <a:stretch/>
        </p:blipFill>
        <p:spPr>
          <a:xfrm>
            <a:off x="4415590" y="-20732"/>
            <a:ext cx="3360821" cy="689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87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D9F5ED-804A-4437-9FF7-7AE7DFA9F3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1A0F933-5EAC-4806-9390-D118D360D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584F88E-2B23-4BE8-8B8A-1ADB0922D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87" y="0"/>
            <a:ext cx="93418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38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D9F5ED-804A-4437-9FF7-7AE7DFA9F3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1A0F933-5EAC-4806-9390-D118D360D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A524028-C988-4A09-A2F9-08DD8593B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835" y="150395"/>
            <a:ext cx="7654331" cy="655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49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D9F5ED-804A-4437-9FF7-7AE7DFA9F3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1A0F933-5EAC-4806-9390-D118D360D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F49739E-9054-438C-98A1-D4C336985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657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D9F5ED-804A-4437-9FF7-7AE7DFA9F3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1A0F933-5EAC-4806-9390-D118D360D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1688ACF-E646-4B94-85B1-D5DFF5586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311" y="118311"/>
            <a:ext cx="6621378" cy="662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64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D9F5ED-804A-4437-9FF7-7AE7DFA9F3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1A0F933-5EAC-4806-9390-D118D360D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AC1390F-5349-4222-9252-4D92416E9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89" y="0"/>
            <a:ext cx="113378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77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D9F5ED-804A-4437-9FF7-7AE7DFA9F3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1A0F933-5EAC-4806-9390-D118D360D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49BDC57-AAB3-46BE-92A7-4F1E4005B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70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D9F5ED-804A-4437-9FF7-7AE7DFA9F3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1A0F933-5EAC-4806-9390-D118D360D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10816D8-C3E5-49C9-BA51-9FB37C080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630" y="0"/>
            <a:ext cx="4672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91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D9F5ED-804A-4437-9FF7-7AE7DFA9F3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1A0F933-5EAC-4806-9390-D118D360D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3471A95-399A-4647-88CD-126583543D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98"/>
          <a:stretch/>
        </p:blipFill>
        <p:spPr>
          <a:xfrm>
            <a:off x="2033337" y="196818"/>
            <a:ext cx="8125326" cy="646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56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F2FE62-05C8-4DA1-B2C1-18DEC8A57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4D3ADE4-29BA-422F-9EEA-6375456051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895" y="178660"/>
            <a:ext cx="7366210" cy="6500681"/>
          </a:xfrm>
        </p:spPr>
      </p:pic>
    </p:spTree>
    <p:extLst>
      <p:ext uri="{BB962C8B-B14F-4D97-AF65-F5344CB8AC3E}">
        <p14:creationId xmlns:p14="http://schemas.microsoft.com/office/powerpoint/2010/main" val="393446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F2FE62-05C8-4DA1-B2C1-18DEC8A57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329AE884-C160-4AB3-9C02-4285CA02D4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75"/>
          <a:stretch/>
        </p:blipFill>
        <p:spPr>
          <a:xfrm>
            <a:off x="2794725" y="133702"/>
            <a:ext cx="6602550" cy="6590597"/>
          </a:xfrm>
        </p:spPr>
      </p:pic>
    </p:spTree>
    <p:extLst>
      <p:ext uri="{BB962C8B-B14F-4D97-AF65-F5344CB8AC3E}">
        <p14:creationId xmlns:p14="http://schemas.microsoft.com/office/powerpoint/2010/main" val="289160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F2FE62-05C8-4DA1-B2C1-18DEC8A57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736123B-DFF0-40A8-9D66-912E81E0AD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024" y="31653"/>
            <a:ext cx="9049953" cy="6794694"/>
          </a:xfrm>
        </p:spPr>
      </p:pic>
    </p:spTree>
    <p:extLst>
      <p:ext uri="{BB962C8B-B14F-4D97-AF65-F5344CB8AC3E}">
        <p14:creationId xmlns:p14="http://schemas.microsoft.com/office/powerpoint/2010/main" val="971624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F2FE62-05C8-4DA1-B2C1-18DEC8A57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E827B373-8548-4531-92E9-1E1F0B38B3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624" y="120537"/>
            <a:ext cx="9452752" cy="6616927"/>
          </a:xfrm>
        </p:spPr>
      </p:pic>
    </p:spTree>
    <p:extLst>
      <p:ext uri="{BB962C8B-B14F-4D97-AF65-F5344CB8AC3E}">
        <p14:creationId xmlns:p14="http://schemas.microsoft.com/office/powerpoint/2010/main" val="2638528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F2FE62-05C8-4DA1-B2C1-18DEC8A57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FB503DB5-A59B-407B-A0A5-86BF82E772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890" y="-57606"/>
            <a:ext cx="6942221" cy="6973213"/>
          </a:xfrm>
        </p:spPr>
      </p:pic>
    </p:spTree>
    <p:extLst>
      <p:ext uri="{BB962C8B-B14F-4D97-AF65-F5344CB8AC3E}">
        <p14:creationId xmlns:p14="http://schemas.microsoft.com/office/powerpoint/2010/main" val="37056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</Words>
  <Application>Microsoft Office PowerPoint</Application>
  <PresentationFormat>Widescreen</PresentationFormat>
  <Paragraphs>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Wat beteken die volgende tekens?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Jacques Steyn</dc:creator>
  <cp:lastModifiedBy>Annatjie Stander</cp:lastModifiedBy>
  <cp:revision>3</cp:revision>
  <dcterms:created xsi:type="dcterms:W3CDTF">2018-11-24T19:51:00Z</dcterms:created>
  <dcterms:modified xsi:type="dcterms:W3CDTF">2018-12-11T15:56:02Z</dcterms:modified>
</cp:coreProperties>
</file>