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3" r:id="rId6"/>
    <p:sldId id="264" r:id="rId7"/>
    <p:sldId id="265" r:id="rId8"/>
    <p:sldId id="266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1720"/>
    <a:srgbClr val="0B14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70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B10CD32-DDD2-4D35-AD39-1D6051FB76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492A9112-6D66-471B-9A8F-D8E702227A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C437BF1-265B-4B12-972A-005F43F5F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0121E-A1C2-4321-8A44-B909438B5210}" type="datetimeFigureOut">
              <a:rPr lang="en-ZA" smtClean="0"/>
              <a:pPr/>
              <a:t>2019/04/20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7A3F0DF-1C56-45F6-A8D5-0A6D465FA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D36A70A-CF71-47F5-842F-836308DD2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E77F-AD76-411C-BA58-0ADB97751464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13918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9B21EA3-7C83-416B-904C-0A55CDB71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B34E5DB-11E6-4404-A6A5-616C8BE130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7E6D040-7D64-44F1-8B0F-C735E198D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0121E-A1C2-4321-8A44-B909438B5210}" type="datetimeFigureOut">
              <a:rPr lang="en-ZA" smtClean="0"/>
              <a:pPr/>
              <a:t>2019/04/20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C286B22-EDA8-4BCB-8C25-578536A23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43E3F4D-5729-4CAE-9FE0-B53DA865A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E77F-AD76-411C-BA58-0ADB97751464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83389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2187C0D-71FC-4875-B51D-B8625076A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1159543-6E0B-4FED-B8ED-E0D18B7E30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ED3091C-729B-4435-8DE2-8F8913A30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0121E-A1C2-4321-8A44-B909438B5210}" type="datetimeFigureOut">
              <a:rPr lang="en-ZA" smtClean="0"/>
              <a:pPr/>
              <a:t>2019/04/20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D1A2304-66B9-4E8E-9211-01D5D9C7E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2266EFF-A2A3-4BE2-B90D-D1CE6A648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E77F-AD76-411C-BA58-0ADB97751464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48225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59256A7-F764-4290-8FAE-219FA1441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2407489-7670-4734-A9F0-E348B56759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54942AB2-6DF7-4A2E-9671-76726B1174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E7713DB-D8E5-43D1-BAE5-382CD2E6B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0121E-A1C2-4321-8A44-B909438B5210}" type="datetimeFigureOut">
              <a:rPr lang="en-ZA" smtClean="0"/>
              <a:pPr/>
              <a:t>2019/04/20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1C04518-AA11-4569-9AE8-BD9843E88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0247879-5826-4FE1-98CF-E7881C6C0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E77F-AD76-411C-BA58-0ADB97751464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39684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52D4A71-439D-4D09-90B3-FC0B1D83A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CAEB2A7-471B-4BD0-B581-A95E4D85FE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BEEDB13-7724-4876-9E71-CB37D5971B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609341E1-B78D-4A31-AF10-10D5BC358C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4A147DB9-5F0D-437D-918B-0E5B0770AE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68E716A6-E94C-4B73-A971-70E2FC82B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0121E-A1C2-4321-8A44-B909438B5210}" type="datetimeFigureOut">
              <a:rPr lang="en-ZA" smtClean="0"/>
              <a:pPr/>
              <a:t>2019/04/20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A07374A-8364-456A-9CE8-37C9E5DA8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1E418B5D-9DE9-471E-BFB9-9A69D7494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E77F-AD76-411C-BA58-0ADB97751464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4925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6159D56-B186-4C32-B900-1C3C49C7D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6D1FE365-5331-49DB-B9B5-0E0FFF80F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0121E-A1C2-4321-8A44-B909438B5210}" type="datetimeFigureOut">
              <a:rPr lang="en-ZA" smtClean="0"/>
              <a:pPr/>
              <a:t>2019/04/20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EC59229-548B-46D1-B4B1-431A89FED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27B736F-A643-4B22-B3D1-BBEC49341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E77F-AD76-411C-BA58-0ADB97751464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22634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E57C7E84-D3A9-4EA0-971B-ADE956B59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0121E-A1C2-4321-8A44-B909438B5210}" type="datetimeFigureOut">
              <a:rPr lang="en-ZA" smtClean="0"/>
              <a:pPr/>
              <a:t>2019/04/20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480CB4E3-ADBB-4B97-843A-165D8B80B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25A3DB1-A268-4A80-A231-30FA80888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E77F-AD76-411C-BA58-0ADB97751464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79352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8D3DECD-09F5-4D73-A095-C8E988EA6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280747B-52EB-41DD-81E8-9D7C42B7BD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23E13DF-1626-4080-A0F4-CF037F3055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B099A93-CB89-4172-A019-21080EB12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0121E-A1C2-4321-8A44-B909438B5210}" type="datetimeFigureOut">
              <a:rPr lang="en-ZA" smtClean="0"/>
              <a:pPr/>
              <a:t>2019/04/20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99BD7B5-3400-49A3-821B-585505F72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8D225BF-6E18-4996-B203-66DA72A91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E77F-AD76-411C-BA58-0ADB97751464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66510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746CFF3-79EB-42BD-B61C-BB467CC25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1A2340D0-44B3-4894-B570-5974723CEC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02D2AD5-05E9-476F-8C33-E4BA41D292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6C71EB5-B770-4598-B5EB-B10EE4263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0121E-A1C2-4321-8A44-B909438B5210}" type="datetimeFigureOut">
              <a:rPr lang="en-ZA" smtClean="0"/>
              <a:pPr/>
              <a:t>2019/04/20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CB90ED2-E56B-44A3-85D5-10CBACD29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0B4DCBD-0278-4804-B495-C756BB4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E77F-AD76-411C-BA58-0ADB97751464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88038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13FDE2-4367-4EEF-9D09-5C4940338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5B580FD-EFF9-454B-8129-682657295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9AA32B0-8978-4A2B-909F-A980B7344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0121E-A1C2-4321-8A44-B909438B5210}" type="datetimeFigureOut">
              <a:rPr lang="en-ZA" smtClean="0"/>
              <a:pPr/>
              <a:t>2019/04/20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486ADC0-5E72-4071-8D5B-F5E8197D5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BC272C1-AB52-4794-9EDC-3555FDE98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E77F-AD76-411C-BA58-0ADB97751464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19515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45ED26E6-6CA1-4269-BABC-7D32CD9CFF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DEDE840-879B-4BE6-9F03-1D08B4E089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E05DAB3-E003-4542-8CA9-A5A5316B7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0121E-A1C2-4321-8A44-B909438B5210}" type="datetimeFigureOut">
              <a:rPr lang="en-ZA" smtClean="0"/>
              <a:pPr/>
              <a:t>2019/04/20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E00895F-37CD-4E4D-A316-D0A26D501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E681AED-494A-499E-9ED6-74AA4448C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E77F-AD76-411C-BA58-0ADB97751464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95000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09056617-F6E8-40EE-9A9E-A14FEAD33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4368A4F-84A1-4B32-AEFE-CC0F3189E1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D1DA2EF-97E2-4760-8247-31D97F8238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0121E-A1C2-4321-8A44-B909438B5210}" type="datetimeFigureOut">
              <a:rPr lang="en-ZA" smtClean="0"/>
              <a:pPr/>
              <a:t>2019/04/20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875C8D4-F218-44D2-8589-380F6F8C84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93B4796-AA4C-4E63-9EEA-9B36B6E813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4E77F-AD76-411C-BA58-0ADB97751464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80816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9CC7D96-6CD0-4689-865B-48114FA894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9FA7E42-FC0D-42A6-BF81-F106C719B0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E96A3B2-CE42-48DC-A670-0F85F8AA8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78" y="-646"/>
            <a:ext cx="10133045" cy="685929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B27B89DB-C034-4A26-96DA-6BE3956CA71A}"/>
              </a:ext>
            </a:extLst>
          </p:cNvPr>
          <p:cNvSpPr/>
          <p:nvPr/>
        </p:nvSpPr>
        <p:spPr>
          <a:xfrm>
            <a:off x="7084541" y="-646"/>
            <a:ext cx="4077981" cy="685864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2598165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D1E048-4424-4DF1-ADFB-2E1AF4931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3" name="Content Placeholder 12">
            <a:extLst>
              <a:ext uri="{FF2B5EF4-FFF2-40B4-BE49-F238E27FC236}">
                <a16:creationId xmlns="" xmlns:a16="http://schemas.microsoft.com/office/drawing/2014/main" id="{B9326C05-D72D-4E6C-90BE-90A77AAAAD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723" y="0"/>
            <a:ext cx="9526555" cy="6870112"/>
          </a:xfrm>
        </p:spPr>
      </p:pic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4DC21B3A-EFFC-4DAC-82F9-281E99C83E17}"/>
              </a:ext>
            </a:extLst>
          </p:cNvPr>
          <p:cNvSpPr/>
          <p:nvPr/>
        </p:nvSpPr>
        <p:spPr>
          <a:xfrm>
            <a:off x="5568778" y="0"/>
            <a:ext cx="5280457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5459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6CD6226-AB41-4F86-B8C5-00848DEE0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39E7EAF8-5690-4B33-8DE9-19A42FDD50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2" y="643812"/>
            <a:ext cx="12197904" cy="5570376"/>
          </a:xfr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CBEA0FD-07E3-47EC-B351-60429F6136AB}"/>
              </a:ext>
            </a:extLst>
          </p:cNvPr>
          <p:cNvSpPr/>
          <p:nvPr/>
        </p:nvSpPr>
        <p:spPr>
          <a:xfrm>
            <a:off x="6491416" y="634314"/>
            <a:ext cx="5700584" cy="559349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82454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51D1578-FAF5-46F0-834A-2D34E2045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5624531C-7CD0-4364-9FF1-F0163915EC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61" y="580"/>
            <a:ext cx="10935478" cy="6856841"/>
          </a:xfrm>
        </p:spPr>
      </p:pic>
      <p:sp>
        <p:nvSpPr>
          <p:cNvPr id="6" name="Flowchart: Manual Input 5">
            <a:extLst>
              <a:ext uri="{FF2B5EF4-FFF2-40B4-BE49-F238E27FC236}">
                <a16:creationId xmlns="" xmlns:a16="http://schemas.microsoft.com/office/drawing/2014/main" id="{AE5FD185-FC1E-4883-B1FE-0D583FAF9C67}"/>
              </a:ext>
            </a:extLst>
          </p:cNvPr>
          <p:cNvSpPr/>
          <p:nvPr/>
        </p:nvSpPr>
        <p:spPr>
          <a:xfrm rot="10800000">
            <a:off x="626076" y="-1"/>
            <a:ext cx="7117492" cy="5445211"/>
          </a:xfrm>
          <a:prstGeom prst="flowChartManualInpu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71520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C349822-96F9-4BB5-B417-69CA43D3F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3F92B420-368C-41A5-91B1-20C42B2035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950" y="9203"/>
            <a:ext cx="5496101" cy="6839594"/>
          </a:xfr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7F3FB97-E6AE-4437-B5B4-D5F66766344A}"/>
              </a:ext>
            </a:extLst>
          </p:cNvPr>
          <p:cNvSpPr/>
          <p:nvPr/>
        </p:nvSpPr>
        <p:spPr>
          <a:xfrm>
            <a:off x="6260841" y="9203"/>
            <a:ext cx="3051110" cy="683959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65293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7340812-D87E-455C-A3BA-F90E15E9D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94D0DF1D-E8E9-49D6-8B3F-3E509AFB00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022" y="1685"/>
            <a:ext cx="8341956" cy="6854631"/>
          </a:xfr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13A27EF-B9FE-4253-BA2B-C073A6AE2350}"/>
              </a:ext>
            </a:extLst>
          </p:cNvPr>
          <p:cNvSpPr/>
          <p:nvPr/>
        </p:nvSpPr>
        <p:spPr>
          <a:xfrm>
            <a:off x="1595535" y="3610947"/>
            <a:ext cx="9022702" cy="324705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6007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A478492-2705-40F9-B4D5-9C7A24284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1D699A3F-09E2-43B1-9FD2-17D19B6678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0" y="-7502"/>
            <a:ext cx="8636000" cy="6873004"/>
          </a:xfrm>
        </p:spPr>
      </p:pic>
      <p:sp>
        <p:nvSpPr>
          <p:cNvPr id="6" name="Oval 5">
            <a:extLst>
              <a:ext uri="{FF2B5EF4-FFF2-40B4-BE49-F238E27FC236}">
                <a16:creationId xmlns="" xmlns:a16="http://schemas.microsoft.com/office/drawing/2014/main" id="{12AE471F-3208-46CA-BD84-3A5E5BA177B4}"/>
              </a:ext>
            </a:extLst>
          </p:cNvPr>
          <p:cNvSpPr/>
          <p:nvPr/>
        </p:nvSpPr>
        <p:spPr>
          <a:xfrm>
            <a:off x="3004457" y="718458"/>
            <a:ext cx="3340359" cy="6064898"/>
          </a:xfrm>
          <a:prstGeom prst="ellipse">
            <a:avLst/>
          </a:prstGeom>
          <a:solidFill>
            <a:srgbClr val="14172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15818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C6483BA-FDD7-4DC4-BB56-F9469F9B6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53E4433F-8DF1-4F16-A2E9-9E99ED5731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573" y="1648"/>
            <a:ext cx="7434854" cy="6854704"/>
          </a:xfr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5172CE7-92A9-461A-90AE-5247F92994C1}"/>
              </a:ext>
            </a:extLst>
          </p:cNvPr>
          <p:cNvSpPr/>
          <p:nvPr/>
        </p:nvSpPr>
        <p:spPr>
          <a:xfrm>
            <a:off x="6096000" y="0"/>
            <a:ext cx="3915747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40542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7C1F3A-3E3D-44BA-88CB-C9A3938D3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9" name="Content Placeholder 8">
            <a:extLst>
              <a:ext uri="{FF2B5EF4-FFF2-40B4-BE49-F238E27FC236}">
                <a16:creationId xmlns="" xmlns:a16="http://schemas.microsoft.com/office/drawing/2014/main" id="{FA2B3449-FEBD-4B20-A0E6-FD50317CA8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186"/>
          <a:stretch/>
        </p:blipFill>
        <p:spPr>
          <a:xfrm>
            <a:off x="3162928" y="8260"/>
            <a:ext cx="6111701" cy="6841481"/>
          </a:xfrm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BEBBE489-F168-4495-BFD3-2D4CE41C71D0}"/>
              </a:ext>
            </a:extLst>
          </p:cNvPr>
          <p:cNvSpPr/>
          <p:nvPr/>
        </p:nvSpPr>
        <p:spPr>
          <a:xfrm>
            <a:off x="2995127" y="3657600"/>
            <a:ext cx="7044612" cy="31921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6183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Jacques Steyn</dc:creator>
  <cp:lastModifiedBy>Annatjie Stander</cp:lastModifiedBy>
  <cp:revision>7</cp:revision>
  <dcterms:created xsi:type="dcterms:W3CDTF">2019-03-28T15:25:55Z</dcterms:created>
  <dcterms:modified xsi:type="dcterms:W3CDTF">2019-04-20T11:30:12Z</dcterms:modified>
</cp:coreProperties>
</file>