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5DC95-1841-4064-AA30-863E14307840}" type="datetimeFigureOut">
              <a:rPr lang="en-ZA" smtClean="0"/>
              <a:t>2019/01/14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A8508-7DCD-4E13-8BFE-4F7316866E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11855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5DC95-1841-4064-AA30-863E14307840}" type="datetimeFigureOut">
              <a:rPr lang="en-ZA" smtClean="0"/>
              <a:t>2019/01/14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A8508-7DCD-4E13-8BFE-4F7316866E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3612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5DC95-1841-4064-AA30-863E14307840}" type="datetimeFigureOut">
              <a:rPr lang="en-ZA" smtClean="0"/>
              <a:t>2019/01/14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A8508-7DCD-4E13-8BFE-4F7316866E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61406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5DC95-1841-4064-AA30-863E14307840}" type="datetimeFigureOut">
              <a:rPr lang="en-ZA" smtClean="0"/>
              <a:t>2019/01/14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A8508-7DCD-4E13-8BFE-4F7316866E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41530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5DC95-1841-4064-AA30-863E14307840}" type="datetimeFigureOut">
              <a:rPr lang="en-ZA" smtClean="0"/>
              <a:t>2019/01/14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A8508-7DCD-4E13-8BFE-4F7316866E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74538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5DC95-1841-4064-AA30-863E14307840}" type="datetimeFigureOut">
              <a:rPr lang="en-ZA" smtClean="0"/>
              <a:t>2019/01/14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A8508-7DCD-4E13-8BFE-4F7316866E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07917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5DC95-1841-4064-AA30-863E14307840}" type="datetimeFigureOut">
              <a:rPr lang="en-ZA" smtClean="0"/>
              <a:t>2019/01/14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A8508-7DCD-4E13-8BFE-4F7316866E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91653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5DC95-1841-4064-AA30-863E14307840}" type="datetimeFigureOut">
              <a:rPr lang="en-ZA" smtClean="0"/>
              <a:t>2019/01/14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A8508-7DCD-4E13-8BFE-4F7316866E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63245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5DC95-1841-4064-AA30-863E14307840}" type="datetimeFigureOut">
              <a:rPr lang="en-ZA" smtClean="0"/>
              <a:t>2019/01/14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A8508-7DCD-4E13-8BFE-4F7316866E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25814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5DC95-1841-4064-AA30-863E14307840}" type="datetimeFigureOut">
              <a:rPr lang="en-ZA" smtClean="0"/>
              <a:t>2019/01/14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A8508-7DCD-4E13-8BFE-4F7316866E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49329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5DC95-1841-4064-AA30-863E14307840}" type="datetimeFigureOut">
              <a:rPr lang="en-ZA" smtClean="0"/>
              <a:t>2019/01/14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A8508-7DCD-4E13-8BFE-4F7316866E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91892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5DC95-1841-4064-AA30-863E14307840}" type="datetimeFigureOut">
              <a:rPr lang="en-ZA" smtClean="0"/>
              <a:t>2019/01/14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A8508-7DCD-4E13-8BFE-4F7316866E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02132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ZA" sz="5400" b="1" dirty="0" smtClean="0"/>
              <a:t>Alpha: </a:t>
            </a:r>
            <a:r>
              <a:rPr lang="en-ZA" sz="5400" b="1" dirty="0" err="1" smtClean="0"/>
              <a:t>Sessie</a:t>
            </a:r>
            <a:r>
              <a:rPr lang="en-ZA" sz="5400" b="1" dirty="0" smtClean="0"/>
              <a:t> 2 – </a:t>
            </a:r>
            <a:r>
              <a:rPr lang="en-ZA" sz="5400" b="1" dirty="0" err="1" smtClean="0"/>
              <a:t>Wie</a:t>
            </a:r>
            <a:r>
              <a:rPr lang="en-ZA" sz="5400" b="1" dirty="0" smtClean="0"/>
              <a:t> is Jesus?</a:t>
            </a:r>
            <a:endParaRPr lang="en-ZA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5400" dirty="0" err="1" smtClean="0"/>
              <a:t>Ysbreker</a:t>
            </a:r>
            <a:r>
              <a:rPr lang="en-ZA" sz="5400" dirty="0" smtClean="0"/>
              <a:t>: Famous People</a:t>
            </a:r>
            <a:endParaRPr lang="en-ZA" sz="5400" dirty="0"/>
          </a:p>
        </p:txBody>
      </p:sp>
    </p:spTree>
    <p:extLst>
      <p:ext uri="{BB962C8B-B14F-4D97-AF65-F5344CB8AC3E}">
        <p14:creationId xmlns:p14="http://schemas.microsoft.com/office/powerpoint/2010/main" val="2637442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318" y="405808"/>
            <a:ext cx="6172154" cy="619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231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714" y="329393"/>
            <a:ext cx="8685309" cy="5443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013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448" y="396069"/>
            <a:ext cx="9534258" cy="5076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85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330" y="419454"/>
            <a:ext cx="5885811" cy="588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738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986" y="163772"/>
            <a:ext cx="4844954" cy="6493237"/>
          </a:xfrm>
        </p:spPr>
      </p:pic>
    </p:spTree>
    <p:extLst>
      <p:ext uri="{BB962C8B-B14F-4D97-AF65-F5344CB8AC3E}">
        <p14:creationId xmlns:p14="http://schemas.microsoft.com/office/powerpoint/2010/main" val="1458594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13</Words>
  <Application>Microsoft Office PowerPoint</Application>
  <PresentationFormat>Widescreen</PresentationFormat>
  <Paragraphs>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Alpha: Sessie 2 – Wie is Jesus?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Alpha: Sessie 2 – Wie is Jesus?</dc:title>
  <dc:creator>Annatjie Stander</dc:creator>
  <cp:lastModifiedBy>Annatjie Stander</cp:lastModifiedBy>
  <cp:revision>3</cp:revision>
  <dcterms:created xsi:type="dcterms:W3CDTF">2019-01-14T09:42:54Z</dcterms:created>
  <dcterms:modified xsi:type="dcterms:W3CDTF">2019-01-14T10:21:28Z</dcterms:modified>
</cp:coreProperties>
</file>