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71" r:id="rId3"/>
    <p:sldId id="27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0F44B1-4EAA-4C40-8508-986029B0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282A7C6-CF1E-4C68-A744-9C1A713ED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D11388D-E5E8-48B4-AF68-2A25BB11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E83AF54-A63B-46C2-995B-AD05FBFC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D0F29C1-0B4B-4954-84C8-6944D520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8537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0E9D41-3F3C-45DD-8F8F-4124E9EF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399B29-DB1E-4EF3-B1A9-9977365B9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B8112B4-F2AA-421C-BD00-B94B7E73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DBAAA26-38A6-414A-9201-5F8DA1464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836986-810E-43A8-AF36-331B4918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180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0DFEC6-681A-46DB-BC0E-077DFE76E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A83CCBC-3394-46F2-8B92-5D2AD5DA1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82FB42-4478-4AB3-8DB2-2BC7620F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98E196-E480-45F1-9EB2-910C98E60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40178F-C9BA-4DF5-B830-007CC905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9619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2DEF01-090A-4B06-8DF7-F2F379D5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DA2C558-8B75-4C2F-898B-C1EA41B0A0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A6BF1D9-EE09-418E-A2CE-862351B35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1363047-E5CC-455E-9020-E576D89D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15801FA-6EAA-45E1-A96E-4D5968E6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F5A6EB0-A520-48FC-8A2E-A9C2D0F5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651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B06D1E-908C-4E4D-AECA-54877AA2D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F63AD33-BD84-453A-A103-F1F579427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2087681-45FD-463E-A71F-1E92DB24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C4EB1C0-59F1-4EBF-A66A-C0EACC1AA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BA3A998-6987-4676-9789-9EA3771BF2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EAE9FAB-E007-4707-95EE-A0B7A5F9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5424C7D-03AA-4003-9A53-CDA657BB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37DB13F-7675-4B86-9941-84B78FB8C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343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B582F3-00C9-4834-8A03-200055A2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D38D68D-AE53-4BC0-B553-7FBF58C6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89C8F1F-5FAB-4EFE-9C06-DD76F8BD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8763997-C298-4849-92E5-820EF1D2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559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ADD495D-652A-43EC-BFD7-1D348115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36DF2CE-06E4-4BB1-A071-70AF9A7E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CA035B3-162B-4A9B-B7CA-E177A820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10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B6A2CA-4DBF-4037-9992-AB8ED39C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BC00B8-9E3D-4601-B498-2C4D9228B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44DE187-DFBD-4BE9-9BC5-341631B4C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53DF3F5-4E28-4268-9D0F-01D95DA7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02A781E-1B63-4984-9568-FCF59B08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811E39E-8F46-4037-94FF-8B8E80BB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9788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EB1F3B-BE59-493D-997B-297E840E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B440E63-FF48-4E32-9C75-CB4E48C69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5119F16-CDCA-4CCA-95CA-36BBAA8F0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00857B0-A6B2-4EB1-956E-059684DB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AEBF6AE-137B-4CEE-A5FC-A6E5AA17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1B969C1-5DA7-4141-8ABB-4A61D13D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61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511BA2-BC5B-44C5-B1A3-F3019268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A8BD34A-82FF-4117-AE6B-9A691CC2B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F795DD2-8BFB-40E4-8718-D6C7B0138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C54B92A-7E4A-4B4E-8FFB-D51A5DA7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BE66462-A733-4646-AE96-50E07CA7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63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581A2F0-1501-49D5-A613-48509CB4C7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831E00D-D3CB-44E0-A3E4-5984A8D32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9CB3A8-67D3-4F9F-AC79-2A1AE6E9B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3BD69A7-C00F-4952-915F-BE3CB50EF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403EEA-11DB-4EC7-B470-E70F31EE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813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A31C8E4-1A99-43D2-AE3D-324C3B32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45A53D4-8AEB-456B-B916-18647B330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0A297F1-D372-43F3-921A-B686BE8B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3EAEA-659A-4382-8830-6079A3270271}" type="datetimeFigureOut">
              <a:rPr lang="en-ZA" smtClean="0"/>
              <a:t>2018/09/04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BEAADE-0CBC-46F8-94C7-2A80478D4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5E337A2-91E8-4F46-A77F-189518521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826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1.gif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15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59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15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5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5.pn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52.png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1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61.png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jpg"/><Relationship Id="rId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26.png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33378" y="759655"/>
            <a:ext cx="8679766" cy="2813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solidFill>
                  <a:schemeClr val="accent5">
                    <a:lumMod val="75000"/>
                  </a:schemeClr>
                </a:solidFill>
              </a:rPr>
              <a:t>Bybel</a:t>
            </a:r>
            <a:r>
              <a:rPr lang="en-ZA" sz="6600" b="1" dirty="0" smtClean="0">
                <a:solidFill>
                  <a:schemeClr val="accent5">
                    <a:lumMod val="75000"/>
                  </a:schemeClr>
                </a:solidFill>
              </a:rPr>
              <a:t> Emoji </a:t>
            </a:r>
            <a:r>
              <a:rPr lang="en-ZA" sz="6600" b="1" dirty="0" err="1" smtClean="0">
                <a:solidFill>
                  <a:schemeClr val="accent5">
                    <a:lumMod val="75000"/>
                  </a:schemeClr>
                </a:solidFill>
              </a:rPr>
              <a:t>Speletjie</a:t>
            </a:r>
            <a:endParaRPr lang="en-ZA" sz="6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075" y="3065120"/>
            <a:ext cx="3676015" cy="346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26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05" y="1007047"/>
            <a:ext cx="2418540" cy="2418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836" y="797517"/>
            <a:ext cx="2300784" cy="23007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236" y="1007047"/>
            <a:ext cx="2369593" cy="2369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510" y="1088670"/>
            <a:ext cx="2438400" cy="2438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9E8CFA5-EAD2-4133-9C4E-3BDEAD6C28BF}"/>
              </a:ext>
            </a:extLst>
          </p:cNvPr>
          <p:cNvSpPr txBox="1"/>
          <p:nvPr/>
        </p:nvSpPr>
        <p:spPr>
          <a:xfrm>
            <a:off x="1716258" y="4917168"/>
            <a:ext cx="8328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Adam </a:t>
            </a:r>
            <a:r>
              <a:rPr lang="en-US" sz="6600" dirty="0" err="1" smtClean="0"/>
              <a:t>en</a:t>
            </a:r>
            <a:r>
              <a:rPr lang="en-US" sz="6600" dirty="0" smtClean="0"/>
              <a:t> Eva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38909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15" y="719705"/>
            <a:ext cx="2445436" cy="24454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79" y="840473"/>
            <a:ext cx="2647667" cy="2647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250" y="1029266"/>
            <a:ext cx="2135875" cy="2135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266" y="719705"/>
            <a:ext cx="2438400" cy="243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4DEC17F-9312-4E1F-8CD7-23B5374FF128}"/>
              </a:ext>
            </a:extLst>
          </p:cNvPr>
          <p:cNvSpPr txBox="1"/>
          <p:nvPr/>
        </p:nvSpPr>
        <p:spPr>
          <a:xfrm>
            <a:off x="423081" y="4659136"/>
            <a:ext cx="111502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Vermeerdering</a:t>
            </a:r>
            <a:r>
              <a:rPr lang="en-US" sz="6600" dirty="0" smtClean="0"/>
              <a:t> van die </a:t>
            </a:r>
            <a:r>
              <a:rPr lang="en-US" sz="6600" dirty="0" err="1" smtClean="0"/>
              <a:t>brode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4333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172088" y="4186503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Dawid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Badseba</a:t>
            </a:r>
            <a:endParaRPr lang="en-ZA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82" y="800628"/>
            <a:ext cx="2093724" cy="25028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602" y="1005938"/>
            <a:ext cx="2168254" cy="21414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852" y="914224"/>
            <a:ext cx="2564642" cy="25646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581" y="956674"/>
            <a:ext cx="20955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3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39" y="1516034"/>
            <a:ext cx="1705969" cy="1723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54" y="1435325"/>
            <a:ext cx="1648578" cy="16485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777" y="1172715"/>
            <a:ext cx="2118948" cy="24078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10 </a:t>
            </a:r>
            <a:r>
              <a:rPr lang="en-US" sz="6600" dirty="0" err="1" smtClean="0"/>
              <a:t>Plae</a:t>
            </a:r>
            <a:r>
              <a:rPr lang="en-US" sz="6600" dirty="0" smtClean="0"/>
              <a:t> van </a:t>
            </a:r>
            <a:r>
              <a:rPr lang="en-US" sz="6600" dirty="0" err="1" smtClean="0"/>
              <a:t>Egipte</a:t>
            </a:r>
            <a:endParaRPr lang="en-ZA" sz="6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08" y="1527783"/>
            <a:ext cx="1712178" cy="17121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77" y="1297671"/>
            <a:ext cx="2438400" cy="215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2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57" y="974436"/>
            <a:ext cx="2107370" cy="2519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63" y="1213272"/>
            <a:ext cx="2088559" cy="21167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632" y="1317009"/>
            <a:ext cx="1307968" cy="20130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83" y="1106602"/>
            <a:ext cx="2264391" cy="22643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874" y="1056231"/>
            <a:ext cx="2072896" cy="23555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Dawid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Goliat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16919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5" y="785315"/>
            <a:ext cx="2815699" cy="2108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52" y="1056457"/>
            <a:ext cx="1901283" cy="1877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71" y="1056457"/>
            <a:ext cx="2188191" cy="2188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862" y="1056456"/>
            <a:ext cx="2188191" cy="21881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188" y="1056455"/>
            <a:ext cx="2035055" cy="20350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Daniël</a:t>
            </a:r>
            <a:r>
              <a:rPr lang="en-US" sz="6600" dirty="0" smtClean="0"/>
              <a:t> in die </a:t>
            </a:r>
            <a:r>
              <a:rPr lang="en-US" sz="6600" dirty="0" err="1" smtClean="0"/>
              <a:t>leeukuil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8106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6" y="1227161"/>
            <a:ext cx="24384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19" y="931461"/>
            <a:ext cx="2624918" cy="26249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802" y="1227161"/>
            <a:ext cx="2227275" cy="2250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10 </a:t>
            </a:r>
            <a:r>
              <a:rPr lang="en-US" sz="6600" dirty="0" err="1" smtClean="0"/>
              <a:t>Gebooie</a:t>
            </a:r>
            <a:endParaRPr lang="en-ZA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567" y="1227161"/>
            <a:ext cx="2229111" cy="222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9" y="1493110"/>
            <a:ext cx="1921819" cy="19218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470" y="1735713"/>
            <a:ext cx="1679216" cy="1679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41" y="1423676"/>
            <a:ext cx="1991253" cy="1991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89" y="1327543"/>
            <a:ext cx="2183518" cy="21835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197" y="2135805"/>
            <a:ext cx="1949791" cy="8790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32" y="1327543"/>
            <a:ext cx="1690759" cy="1921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Kaïn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Abel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44434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10" y="1465997"/>
            <a:ext cx="1885666" cy="18856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993" y="1313455"/>
            <a:ext cx="2095500" cy="2190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493" y="1392957"/>
            <a:ext cx="2031746" cy="20317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426" y="1186218"/>
            <a:ext cx="2445224" cy="2445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478" y="967253"/>
            <a:ext cx="1724025" cy="2457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43" y="1186218"/>
            <a:ext cx="2190750" cy="21907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Abraham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Isak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50940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" y="1031543"/>
            <a:ext cx="2429302" cy="24293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14" y="1337481"/>
            <a:ext cx="2478911" cy="21276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25" y="1419232"/>
            <a:ext cx="2086934" cy="19641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438" y="1427144"/>
            <a:ext cx="1940968" cy="19483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704" y="1031543"/>
            <a:ext cx="2445224" cy="24452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Simson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Delila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29460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63" y="1066799"/>
            <a:ext cx="1918647" cy="19186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49" y="1066799"/>
            <a:ext cx="1985892" cy="19858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789" y="1069363"/>
            <a:ext cx="1983328" cy="1983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5" y="1172569"/>
            <a:ext cx="1859507" cy="1859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220" y="1073764"/>
            <a:ext cx="2057116" cy="20571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Noag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ark</a:t>
            </a:r>
            <a:endParaRPr lang="en-ZA" sz="6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432" y="966716"/>
            <a:ext cx="2065360" cy="206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2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11" y="1670713"/>
            <a:ext cx="1967552" cy="19675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063" y="1435289"/>
            <a:ext cx="2438400" cy="243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819" y="1457413"/>
            <a:ext cx="2246196" cy="2180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244" y="1435289"/>
            <a:ext cx="2141580" cy="21415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Geboorte</a:t>
            </a:r>
            <a:r>
              <a:rPr lang="en-US" sz="6600" dirty="0" smtClean="0"/>
              <a:t> van Jesus</a:t>
            </a:r>
            <a:endParaRPr lang="en-ZA" sz="6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44" y="1641499"/>
            <a:ext cx="2141561" cy="214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2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0" y="1542196"/>
            <a:ext cx="1892414" cy="20403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463" y="1621933"/>
            <a:ext cx="2183017" cy="16343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44" y="1723004"/>
            <a:ext cx="1859531" cy="18595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317" y="1207064"/>
            <a:ext cx="1542823" cy="2242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850" y="1429092"/>
            <a:ext cx="2020029" cy="2020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Koningin</a:t>
            </a:r>
            <a:r>
              <a:rPr lang="en-US" sz="6600" dirty="0" smtClean="0"/>
              <a:t> Ester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63425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52" y="1445525"/>
            <a:ext cx="2192740" cy="21927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92" y="1463437"/>
            <a:ext cx="2156915" cy="21569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5" y="1709665"/>
            <a:ext cx="1910687" cy="1910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265" y="1589395"/>
            <a:ext cx="1904998" cy="1904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180" y="1490164"/>
            <a:ext cx="2404423" cy="18001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Jona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Vis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39735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07" y="1240808"/>
            <a:ext cx="24384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16" y="1417089"/>
            <a:ext cx="2238234" cy="22382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016" y="1240808"/>
            <a:ext cx="24384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416" y="1341082"/>
            <a:ext cx="2237852" cy="2237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15" y="1240808"/>
            <a:ext cx="2133600" cy="2133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641445" y="4459457"/>
            <a:ext cx="108226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Moses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</a:t>
            </a:r>
            <a:r>
              <a:rPr lang="en-US" sz="6600" dirty="0" err="1" smtClean="0"/>
              <a:t>brandende</a:t>
            </a:r>
            <a:r>
              <a:rPr lang="en-US" sz="6600" dirty="0" smtClean="0"/>
              <a:t> </a:t>
            </a:r>
            <a:r>
              <a:rPr lang="en-US" sz="6600" dirty="0" err="1" smtClean="0"/>
              <a:t>bos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51273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0" y="1324640"/>
            <a:ext cx="3384647" cy="19355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541" y="1526273"/>
            <a:ext cx="1897040" cy="18970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717" y="1526273"/>
            <a:ext cx="1817428" cy="1817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38" y="1441714"/>
            <a:ext cx="1842448" cy="18424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886" y="1480383"/>
            <a:ext cx="1803779" cy="18037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450376" y="4459457"/>
            <a:ext cx="110273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Jesus </a:t>
            </a:r>
            <a:r>
              <a:rPr lang="en-US" sz="6600" dirty="0" err="1" smtClean="0"/>
              <a:t>verander</a:t>
            </a:r>
            <a:r>
              <a:rPr lang="en-US" sz="6600" dirty="0" smtClean="0"/>
              <a:t> water in </a:t>
            </a:r>
            <a:r>
              <a:rPr lang="en-US" sz="6600" dirty="0" err="1" smtClean="0"/>
              <a:t>wyn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86138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9" y="1429809"/>
            <a:ext cx="1876858" cy="18768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022" y="1389648"/>
            <a:ext cx="1957180" cy="1957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272954" y="4459457"/>
            <a:ext cx="1145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Lasarus</a:t>
            </a:r>
            <a:r>
              <a:rPr lang="en-US" sz="6000" dirty="0" smtClean="0"/>
              <a:t> word </a:t>
            </a:r>
            <a:r>
              <a:rPr lang="en-US" sz="6000" dirty="0" err="1" smtClean="0"/>
              <a:t>uit</a:t>
            </a:r>
            <a:r>
              <a:rPr lang="en-US" sz="6000" dirty="0" smtClean="0"/>
              <a:t> die </a:t>
            </a:r>
            <a:r>
              <a:rPr lang="en-US" sz="6000" dirty="0" err="1" smtClean="0"/>
              <a:t>dood</a:t>
            </a:r>
            <a:r>
              <a:rPr lang="en-US" sz="6000" dirty="0" smtClean="0"/>
              <a:t> </a:t>
            </a:r>
            <a:r>
              <a:rPr lang="en-US" sz="6000" dirty="0" err="1" smtClean="0"/>
              <a:t>opgewek</a:t>
            </a:r>
            <a:endParaRPr lang="en-ZA" sz="6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24" y="1186103"/>
            <a:ext cx="6359883" cy="236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1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7" y="1205560"/>
            <a:ext cx="2456598" cy="24751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44" y="1407093"/>
            <a:ext cx="2127913" cy="21279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436" y="1205560"/>
            <a:ext cx="2144333" cy="2174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510" y="1050545"/>
            <a:ext cx="2484461" cy="24844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272954" y="445945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Jerigo</a:t>
            </a:r>
            <a:r>
              <a:rPr lang="en-US" sz="6600" dirty="0" smtClean="0"/>
              <a:t> se </a:t>
            </a:r>
            <a:r>
              <a:rPr lang="en-US" sz="6600" dirty="0" err="1" smtClean="0"/>
              <a:t>mure</a:t>
            </a:r>
            <a:r>
              <a:rPr lang="en-US" sz="6600" dirty="0" smtClean="0"/>
              <a:t> </a:t>
            </a:r>
            <a:r>
              <a:rPr lang="en-US" sz="6600" dirty="0" err="1" smtClean="0"/>
              <a:t>val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75039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0" y="1326819"/>
            <a:ext cx="1724025" cy="2457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09" y="1326818"/>
            <a:ext cx="2235247" cy="22352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66" y="1143798"/>
            <a:ext cx="1732809" cy="2640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185" y="1143798"/>
            <a:ext cx="2455488" cy="2790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Paasfees</a:t>
            </a:r>
            <a:r>
              <a:rPr lang="en-US" sz="6000" dirty="0" smtClean="0"/>
              <a:t>: </a:t>
            </a:r>
            <a:r>
              <a:rPr lang="en-US" sz="6000" dirty="0" err="1" smtClean="0"/>
              <a:t>Bloed</a:t>
            </a:r>
            <a:r>
              <a:rPr lang="en-US" sz="6000" dirty="0" smtClean="0"/>
              <a:t> </a:t>
            </a:r>
            <a:r>
              <a:rPr lang="en-US" sz="6000" dirty="0" err="1" smtClean="0"/>
              <a:t>aan</a:t>
            </a:r>
            <a:r>
              <a:rPr lang="en-US" sz="6000" dirty="0" smtClean="0"/>
              <a:t> die </a:t>
            </a:r>
            <a:r>
              <a:rPr lang="en-US" sz="6000" dirty="0" err="1" smtClean="0"/>
              <a:t>deurkosyne</a:t>
            </a:r>
            <a:endParaRPr lang="en-ZA" sz="6000" dirty="0"/>
          </a:p>
        </p:txBody>
      </p:sp>
    </p:spTree>
    <p:extLst>
      <p:ext uri="{BB962C8B-B14F-4D97-AF65-F5344CB8AC3E}">
        <p14:creationId xmlns:p14="http://schemas.microsoft.com/office/powerpoint/2010/main" val="96794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" y="1573825"/>
            <a:ext cx="1419367" cy="16830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970" y="1573825"/>
            <a:ext cx="2035933" cy="15242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903" y="1356759"/>
            <a:ext cx="1347603" cy="19583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27" y="1573825"/>
            <a:ext cx="1419367" cy="16830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603" y="1589643"/>
            <a:ext cx="1419367" cy="16830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270" y="1724961"/>
            <a:ext cx="2022727" cy="13730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439" y="1573824"/>
            <a:ext cx="1685043" cy="16850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Daniël</a:t>
            </a:r>
            <a:r>
              <a:rPr lang="en-US" sz="6000" dirty="0" smtClean="0"/>
              <a:t> se 3 </a:t>
            </a:r>
            <a:r>
              <a:rPr lang="en-US" sz="6000" dirty="0" err="1" smtClean="0"/>
              <a:t>vriende</a:t>
            </a:r>
            <a:r>
              <a:rPr lang="en-US" sz="6000" dirty="0" smtClean="0"/>
              <a:t> in die </a:t>
            </a:r>
            <a:r>
              <a:rPr lang="en-US" sz="6000" dirty="0" err="1" smtClean="0"/>
              <a:t>vuuroond</a:t>
            </a:r>
            <a:endParaRPr lang="en-ZA" sz="6000" dirty="0"/>
          </a:p>
        </p:txBody>
      </p:sp>
    </p:spTree>
    <p:extLst>
      <p:ext uri="{BB962C8B-B14F-4D97-AF65-F5344CB8AC3E}">
        <p14:creationId xmlns:p14="http://schemas.microsoft.com/office/powerpoint/2010/main" val="41951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033" y="1343127"/>
            <a:ext cx="1775030" cy="17750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01" y="1104649"/>
            <a:ext cx="2111109" cy="21111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304" y="1233126"/>
            <a:ext cx="1858941" cy="18850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819" y="1305610"/>
            <a:ext cx="1714510" cy="17145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082" y="1341074"/>
            <a:ext cx="1669136" cy="1669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701" y="1279884"/>
            <a:ext cx="1660351" cy="16603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</a:t>
            </a:r>
            <a:r>
              <a:rPr lang="en-US" sz="6600" dirty="0" err="1" smtClean="0"/>
              <a:t>Skepping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7186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1895447"/>
            <a:ext cx="1486684" cy="14866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34" y="1895447"/>
            <a:ext cx="1683224" cy="16832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18" y="1914831"/>
            <a:ext cx="1683224" cy="1683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784" y="1861567"/>
            <a:ext cx="1693662" cy="1693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888" y="1888458"/>
            <a:ext cx="1717104" cy="17171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434" y="1895447"/>
            <a:ext cx="1790601" cy="15684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526" y="2089675"/>
            <a:ext cx="1373234" cy="12924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</a:t>
            </a:r>
            <a:r>
              <a:rPr lang="en-US" sz="6600" dirty="0" err="1" smtClean="0"/>
              <a:t>Verlore</a:t>
            </a:r>
            <a:r>
              <a:rPr lang="en-US" sz="6600" dirty="0" smtClean="0"/>
              <a:t> </a:t>
            </a:r>
            <a:r>
              <a:rPr lang="en-US" sz="6600" dirty="0" err="1" smtClean="0"/>
              <a:t>Seun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21009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29" y="1070304"/>
            <a:ext cx="2258250" cy="2258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63" y="1514902"/>
            <a:ext cx="2782692" cy="1626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851" y="780091"/>
            <a:ext cx="2465692" cy="2465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138" y="810541"/>
            <a:ext cx="2518013" cy="25180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Jesus se </a:t>
            </a:r>
            <a:r>
              <a:rPr lang="en-US" sz="6600" dirty="0" err="1" smtClean="0"/>
              <a:t>Opstanding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05726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935" y="1294831"/>
            <a:ext cx="2115404" cy="21154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332" y="1684077"/>
            <a:ext cx="1726158" cy="17261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379" y="1637731"/>
            <a:ext cx="1728146" cy="17281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483" y="1623246"/>
            <a:ext cx="1786989" cy="17869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05" y="1852681"/>
            <a:ext cx="1648760" cy="15131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0" y="1637731"/>
            <a:ext cx="1559803" cy="17725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732" y="1760844"/>
            <a:ext cx="1611290" cy="16112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Koning</a:t>
            </a:r>
            <a:r>
              <a:rPr lang="en-US" sz="4800" dirty="0" smtClean="0"/>
              <a:t> </a:t>
            </a:r>
            <a:r>
              <a:rPr lang="en-US" sz="4800" dirty="0" err="1" smtClean="0"/>
              <a:t>Salomo</a:t>
            </a:r>
            <a:r>
              <a:rPr lang="en-US" sz="4800" dirty="0" smtClean="0"/>
              <a:t> </a:t>
            </a:r>
            <a:r>
              <a:rPr lang="en-US" sz="4800" dirty="0" err="1" smtClean="0"/>
              <a:t>en</a:t>
            </a:r>
            <a:r>
              <a:rPr lang="en-US" sz="4800" dirty="0" smtClean="0"/>
              <a:t> die 2 </a:t>
            </a:r>
            <a:r>
              <a:rPr lang="en-US" sz="4800" dirty="0" err="1" smtClean="0"/>
              <a:t>vroue</a:t>
            </a:r>
            <a:r>
              <a:rPr lang="en-US" sz="4800" dirty="0" smtClean="0"/>
              <a:t> met die baba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27047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606" y="1377357"/>
            <a:ext cx="24384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18" y="1609298"/>
            <a:ext cx="1905000" cy="2390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47" y="2022348"/>
            <a:ext cx="3064481" cy="19400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274" y="1462655"/>
            <a:ext cx="2139184" cy="2353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</a:t>
            </a:r>
            <a:r>
              <a:rPr lang="en-US" sz="6600" dirty="0" err="1" smtClean="0"/>
              <a:t>vrou</a:t>
            </a:r>
            <a:r>
              <a:rPr lang="en-US" sz="6600" dirty="0" smtClean="0"/>
              <a:t> by die put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59407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82" y="1382568"/>
            <a:ext cx="2016722" cy="20167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004" y="1186218"/>
            <a:ext cx="1980063" cy="19800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067" y="1063008"/>
            <a:ext cx="1980443" cy="19804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134" y="1137314"/>
            <a:ext cx="2028967" cy="20289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661" y="1264995"/>
            <a:ext cx="1889610" cy="17784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Saggeus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65086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40" y="1222612"/>
            <a:ext cx="2527110" cy="25271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" y="1045190"/>
            <a:ext cx="2510051" cy="2510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787" y="1145274"/>
            <a:ext cx="2409967" cy="24099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54" y="783394"/>
            <a:ext cx="2790825" cy="31337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Ragab</a:t>
            </a:r>
            <a:r>
              <a:rPr lang="en-US" sz="6600" dirty="0" smtClean="0"/>
              <a:t> help die </a:t>
            </a:r>
            <a:r>
              <a:rPr lang="en-US" sz="6600" dirty="0" err="1" smtClean="0"/>
              <a:t>spioene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7057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18" y="1124943"/>
            <a:ext cx="2696571" cy="26965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18" y="838341"/>
            <a:ext cx="2914935" cy="29149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653" y="1193183"/>
            <a:ext cx="2792829" cy="2560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03" y="1383114"/>
            <a:ext cx="2438400" cy="243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Biliam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</a:t>
            </a:r>
            <a:r>
              <a:rPr lang="en-US" sz="6600" dirty="0" err="1" smtClean="0"/>
              <a:t>donkie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9326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27" y="1551224"/>
            <a:ext cx="1905000" cy="2390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331" y="1827022"/>
            <a:ext cx="2114977" cy="21149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99" y="1298612"/>
            <a:ext cx="2095500" cy="2190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981" y="1298612"/>
            <a:ext cx="2902043" cy="2895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442" y="1298612"/>
            <a:ext cx="2876836" cy="28768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Josef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52895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6" r="28312" b="10149"/>
          <a:stretch/>
        </p:blipFill>
        <p:spPr>
          <a:xfrm>
            <a:off x="286602" y="1271683"/>
            <a:ext cx="1869743" cy="23847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40" y="912027"/>
            <a:ext cx="2363340" cy="24707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139" y="1271683"/>
            <a:ext cx="2267803" cy="22678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172" y="1271683"/>
            <a:ext cx="2111109" cy="21111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201" y="1088376"/>
            <a:ext cx="2299014" cy="229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07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114</Words>
  <Application>Microsoft Office PowerPoint</Application>
  <PresentationFormat>Widescreen</PresentationFormat>
  <Paragraphs>30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Louwrens</dc:creator>
  <cp:lastModifiedBy>Annatjie Stander</cp:lastModifiedBy>
  <cp:revision>47</cp:revision>
  <dcterms:created xsi:type="dcterms:W3CDTF">2018-04-02T14:04:52Z</dcterms:created>
  <dcterms:modified xsi:type="dcterms:W3CDTF">2018-09-04T12:10:56Z</dcterms:modified>
</cp:coreProperties>
</file>