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57" r:id="rId4"/>
    <p:sldId id="260" r:id="rId5"/>
    <p:sldId id="261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9E648-05C5-47FB-9317-63E4E38EB691}" type="datetimeFigureOut">
              <a:rPr lang="en-ZA" smtClean="0"/>
              <a:t>2019/10/22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2CA51-7731-47CD-941E-DE35FD1B7AB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667574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9E648-05C5-47FB-9317-63E4E38EB691}" type="datetimeFigureOut">
              <a:rPr lang="en-ZA" smtClean="0"/>
              <a:t>2019/10/22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2CA51-7731-47CD-941E-DE35FD1B7AB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6720651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9E648-05C5-47FB-9317-63E4E38EB691}" type="datetimeFigureOut">
              <a:rPr lang="en-ZA" smtClean="0"/>
              <a:t>2019/10/22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2CA51-7731-47CD-941E-DE35FD1B7AB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613889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9E648-05C5-47FB-9317-63E4E38EB691}" type="datetimeFigureOut">
              <a:rPr lang="en-ZA" smtClean="0"/>
              <a:t>2019/10/22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2CA51-7731-47CD-941E-DE35FD1B7AB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2569053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9E648-05C5-47FB-9317-63E4E38EB691}" type="datetimeFigureOut">
              <a:rPr lang="en-ZA" smtClean="0"/>
              <a:t>2019/10/22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2CA51-7731-47CD-941E-DE35FD1B7AB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1495597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9E648-05C5-47FB-9317-63E4E38EB691}" type="datetimeFigureOut">
              <a:rPr lang="en-ZA" smtClean="0"/>
              <a:t>2019/10/22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2CA51-7731-47CD-941E-DE35FD1B7AB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2386737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9E648-05C5-47FB-9317-63E4E38EB691}" type="datetimeFigureOut">
              <a:rPr lang="en-ZA" smtClean="0"/>
              <a:t>2019/10/22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2CA51-7731-47CD-941E-DE35FD1B7AB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27699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9E648-05C5-47FB-9317-63E4E38EB691}" type="datetimeFigureOut">
              <a:rPr lang="en-ZA" smtClean="0"/>
              <a:t>2019/10/22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2CA51-7731-47CD-941E-DE35FD1B7AB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561471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9E648-05C5-47FB-9317-63E4E38EB691}" type="datetimeFigureOut">
              <a:rPr lang="en-ZA" smtClean="0"/>
              <a:t>2019/10/22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2CA51-7731-47CD-941E-DE35FD1B7AB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99098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9E648-05C5-47FB-9317-63E4E38EB691}" type="datetimeFigureOut">
              <a:rPr lang="en-ZA" smtClean="0"/>
              <a:t>2019/10/22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2CA51-7731-47CD-941E-DE35FD1B7AB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680551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9E648-05C5-47FB-9317-63E4E38EB691}" type="datetimeFigureOut">
              <a:rPr lang="en-ZA" smtClean="0"/>
              <a:t>2019/10/22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2CA51-7731-47CD-941E-DE35FD1B7AB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18730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49E648-05C5-47FB-9317-63E4E38EB691}" type="datetimeFigureOut">
              <a:rPr lang="en-ZA" smtClean="0"/>
              <a:t>2019/10/22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42CA51-7731-47CD-941E-DE35FD1B7AB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797068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580" y="3169527"/>
            <a:ext cx="11401545" cy="2387600"/>
          </a:xfrm>
        </p:spPr>
        <p:txBody>
          <a:bodyPr>
            <a:normAutofit/>
          </a:bodyPr>
          <a:lstStyle/>
          <a:p>
            <a:r>
              <a:rPr lang="en-ZA" sz="8000" b="1" dirty="0" err="1" smtClean="0">
                <a:latin typeface="Arial Black" panose="020B0A04020102020204" pitchFamily="34" charset="0"/>
                <a:cs typeface="Agent Orange" panose="00000400000000000000" pitchFamily="2" charset="0"/>
              </a:rPr>
              <a:t>Spreekwoorde</a:t>
            </a:r>
            <a:endParaRPr lang="en-ZA" sz="8000" b="1" dirty="0">
              <a:latin typeface="Arial Black" panose="020B0A04020102020204" pitchFamily="34" charset="0"/>
              <a:cs typeface="Agent Orange" panose="000004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320" y="776515"/>
            <a:ext cx="2661313" cy="266131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2275" y="1187497"/>
            <a:ext cx="2860078" cy="208796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90"/>
          <a:stretch/>
        </p:blipFill>
        <p:spPr>
          <a:xfrm>
            <a:off x="6446539" y="943552"/>
            <a:ext cx="2114288" cy="286021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90" b="11413"/>
          <a:stretch/>
        </p:blipFill>
        <p:spPr>
          <a:xfrm>
            <a:off x="9088787" y="1187497"/>
            <a:ext cx="2217224" cy="2276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897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2643114" y="5532437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ZA" sz="6000" b="1" dirty="0" smtClean="0"/>
              <a:t>Dink </a:t>
            </a:r>
            <a:r>
              <a:rPr lang="en-ZA" sz="6000" b="1" dirty="0" err="1" smtClean="0"/>
              <a:t>voordat</a:t>
            </a:r>
            <a:r>
              <a:rPr lang="en-ZA" sz="6000" b="1" dirty="0" smtClean="0"/>
              <a:t> </a:t>
            </a:r>
            <a:r>
              <a:rPr lang="en-ZA" sz="6000" b="1" dirty="0" err="1" smtClean="0"/>
              <a:t>jy</a:t>
            </a:r>
            <a:r>
              <a:rPr lang="en-ZA" sz="6000" b="1" dirty="0" smtClean="0"/>
              <a:t> </a:t>
            </a:r>
            <a:r>
              <a:rPr lang="en-ZA" sz="6000" b="1" dirty="0" err="1" smtClean="0"/>
              <a:t>praat</a:t>
            </a:r>
            <a:endParaRPr lang="en-ZA" sz="6000" b="1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1676400" y="275230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ZA" sz="6000" b="1" dirty="0" smtClean="0"/>
              <a:t>Sit ‘n wag </a:t>
            </a:r>
            <a:r>
              <a:rPr lang="en-ZA" sz="6000" b="1" dirty="0" err="1" smtClean="0"/>
              <a:t>voor</a:t>
            </a:r>
            <a:r>
              <a:rPr lang="en-ZA" sz="6000" b="1" dirty="0" smtClean="0"/>
              <a:t> </a:t>
            </a:r>
            <a:r>
              <a:rPr lang="en-ZA" sz="6000" b="1" dirty="0" err="1" smtClean="0"/>
              <a:t>jou</a:t>
            </a:r>
            <a:r>
              <a:rPr lang="en-ZA" sz="6000" b="1" dirty="0" smtClean="0"/>
              <a:t> </a:t>
            </a:r>
            <a:r>
              <a:rPr lang="en-ZA" sz="6000" b="1" dirty="0" err="1" smtClean="0"/>
              <a:t>mond</a:t>
            </a:r>
            <a:endParaRPr lang="en-ZA" sz="6000" b="1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4667" y="835654"/>
            <a:ext cx="5005588" cy="5005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452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3411941" y="462364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ZA" sz="6000" b="1" dirty="0" smtClean="0"/>
              <a:t>‘n “</a:t>
            </a:r>
            <a:r>
              <a:rPr lang="en-ZA" sz="6000" b="1" dirty="0" err="1" smtClean="0"/>
              <a:t>Geitjie</a:t>
            </a:r>
            <a:r>
              <a:rPr lang="en-ZA" sz="6000" b="1" dirty="0" smtClean="0"/>
              <a:t>” wees</a:t>
            </a:r>
            <a:endParaRPr lang="en-ZA" sz="6000" b="1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2179276" y="5713181"/>
            <a:ext cx="1082704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ZA" sz="6000" b="1" dirty="0" err="1" smtClean="0"/>
              <a:t>Iemand</a:t>
            </a:r>
            <a:r>
              <a:rPr lang="en-ZA" sz="6000" b="1" dirty="0" smtClean="0"/>
              <a:t> met ‘n </a:t>
            </a:r>
            <a:r>
              <a:rPr lang="en-ZA" sz="6000" b="1" dirty="0" err="1" smtClean="0"/>
              <a:t>skerp</a:t>
            </a:r>
            <a:r>
              <a:rPr lang="en-ZA" sz="6000" b="1" dirty="0" smtClean="0"/>
              <a:t> tong</a:t>
            </a:r>
            <a:endParaRPr lang="en-ZA" sz="60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8735" y="1422780"/>
            <a:ext cx="5098948" cy="3722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158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815152" y="242295"/>
            <a:ext cx="10515600" cy="1325563"/>
          </a:xfrm>
        </p:spPr>
        <p:txBody>
          <a:bodyPr>
            <a:normAutofit/>
          </a:bodyPr>
          <a:lstStyle/>
          <a:p>
            <a:r>
              <a:rPr lang="en-ZA" sz="6000" b="1" dirty="0" err="1" smtClean="0"/>
              <a:t>Haar</a:t>
            </a:r>
            <a:r>
              <a:rPr lang="en-ZA" sz="6000" b="1" dirty="0" smtClean="0"/>
              <a:t> </a:t>
            </a:r>
            <a:r>
              <a:rPr lang="en-ZA" sz="6000" b="1" dirty="0"/>
              <a:t>hart </a:t>
            </a:r>
            <a:r>
              <a:rPr lang="en-ZA" sz="6000" b="1" dirty="0" err="1"/>
              <a:t>lê</a:t>
            </a:r>
            <a:r>
              <a:rPr lang="en-ZA" sz="6000" b="1" dirty="0"/>
              <a:t> op </a:t>
            </a:r>
            <a:r>
              <a:rPr lang="en-ZA" sz="6000" b="1" dirty="0" err="1"/>
              <a:t>haar</a:t>
            </a:r>
            <a:r>
              <a:rPr lang="en-ZA" sz="6000" b="1" dirty="0"/>
              <a:t> tong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6263" y="1429389"/>
            <a:ext cx="3797703" cy="3797703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1676400" y="522709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ZA" sz="6000" b="1" dirty="0" err="1" smtClean="0"/>
              <a:t>Sy</a:t>
            </a:r>
            <a:r>
              <a:rPr lang="en-ZA" sz="6000" b="1" dirty="0" smtClean="0"/>
              <a:t> </a:t>
            </a:r>
            <a:r>
              <a:rPr lang="en-ZA" sz="6000" b="1" dirty="0" err="1" smtClean="0"/>
              <a:t>vertel</a:t>
            </a:r>
            <a:r>
              <a:rPr lang="en-ZA" sz="6000" b="1" dirty="0" smtClean="0"/>
              <a:t> </a:t>
            </a:r>
            <a:r>
              <a:rPr lang="en-ZA" sz="6000" b="1" dirty="0" err="1" smtClean="0"/>
              <a:t>vir</a:t>
            </a:r>
            <a:r>
              <a:rPr lang="en-ZA" sz="6000" b="1" dirty="0" smtClean="0"/>
              <a:t> </a:t>
            </a:r>
            <a:r>
              <a:rPr lang="en-ZA" sz="6000" b="1" dirty="0" err="1" smtClean="0"/>
              <a:t>almal</a:t>
            </a:r>
            <a:r>
              <a:rPr lang="en-ZA" sz="6000" b="1" dirty="0" smtClean="0"/>
              <a:t> hoe </a:t>
            </a:r>
            <a:r>
              <a:rPr lang="en-ZA" sz="6000" b="1" dirty="0" err="1" smtClean="0"/>
              <a:t>sy</a:t>
            </a:r>
            <a:r>
              <a:rPr lang="en-ZA" sz="6000" b="1" dirty="0" smtClean="0"/>
              <a:t> </a:t>
            </a:r>
            <a:r>
              <a:rPr lang="en-ZA" sz="6000" b="1" dirty="0" err="1" smtClean="0"/>
              <a:t>voel</a:t>
            </a:r>
            <a:r>
              <a:rPr lang="en-ZA" sz="6000" b="1" dirty="0" smtClean="0"/>
              <a:t> </a:t>
            </a:r>
            <a:endParaRPr lang="en-ZA" sz="6000" b="1" dirty="0"/>
          </a:p>
        </p:txBody>
      </p:sp>
    </p:spTree>
    <p:extLst>
      <p:ext uri="{BB962C8B-B14F-4D97-AF65-F5344CB8AC3E}">
        <p14:creationId xmlns:p14="http://schemas.microsoft.com/office/powerpoint/2010/main" val="3343370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-465944" y="284864"/>
            <a:ext cx="10515600" cy="1325562"/>
          </a:xfrm>
        </p:spPr>
        <p:txBody>
          <a:bodyPr>
            <a:noAutofit/>
          </a:bodyPr>
          <a:lstStyle/>
          <a:p>
            <a:pPr algn="ctr"/>
            <a:r>
              <a:rPr lang="en-ZA" sz="6000" b="1" dirty="0" smtClean="0"/>
              <a:t>Wat </a:t>
            </a:r>
            <a:r>
              <a:rPr lang="en-ZA" sz="6000" b="1" dirty="0"/>
              <a:t>die hart van </a:t>
            </a:r>
            <a:r>
              <a:rPr lang="en-ZA" sz="6000" b="1" dirty="0" err="1"/>
              <a:t>vol</a:t>
            </a:r>
            <a:r>
              <a:rPr lang="en-ZA" sz="6000" b="1" dirty="0"/>
              <a:t> is, loop </a:t>
            </a:r>
            <a:r>
              <a:rPr lang="en-ZA" sz="6000" b="1" dirty="0" smtClean="0"/>
              <a:t/>
            </a:r>
            <a:br>
              <a:rPr lang="en-ZA" sz="6000" b="1" dirty="0" smtClean="0"/>
            </a:br>
            <a:r>
              <a:rPr lang="en-ZA" sz="6000" b="1" dirty="0" smtClean="0"/>
              <a:t>die </a:t>
            </a:r>
            <a:r>
              <a:rPr lang="en-ZA" sz="6000" b="1" dirty="0" err="1" smtClean="0"/>
              <a:t>mond</a:t>
            </a:r>
            <a:r>
              <a:rPr lang="en-ZA" sz="6000" b="1" dirty="0" smtClean="0"/>
              <a:t> </a:t>
            </a:r>
            <a:r>
              <a:rPr lang="en-ZA" sz="6000" b="1" dirty="0"/>
              <a:t>van </a:t>
            </a:r>
            <a:r>
              <a:rPr lang="en-ZA" sz="6000" b="1" dirty="0" err="1"/>
              <a:t>oor</a:t>
            </a:r>
            <a:r>
              <a:rPr lang="en-ZA" sz="6000" b="1" dirty="0"/>
              <a:t>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90"/>
          <a:stretch/>
        </p:blipFill>
        <p:spPr>
          <a:xfrm>
            <a:off x="8060280" y="1156884"/>
            <a:ext cx="3187180" cy="4311628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-861730" y="4475019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ZA" sz="6000" b="1" dirty="0" smtClean="0"/>
              <a:t>Die dinge </a:t>
            </a:r>
            <a:r>
              <a:rPr lang="en-ZA" sz="6000" b="1" dirty="0" err="1" smtClean="0"/>
              <a:t>waaroor</a:t>
            </a:r>
            <a:r>
              <a:rPr lang="en-ZA" sz="6000" b="1" dirty="0" smtClean="0"/>
              <a:t> </a:t>
            </a:r>
            <a:r>
              <a:rPr lang="en-ZA" sz="6000" b="1" dirty="0" err="1" smtClean="0"/>
              <a:t>jy</a:t>
            </a:r>
            <a:r>
              <a:rPr lang="en-ZA" sz="6000" b="1" dirty="0" smtClean="0"/>
              <a:t> </a:t>
            </a:r>
            <a:r>
              <a:rPr lang="en-ZA" sz="6000" b="1" dirty="0" err="1" smtClean="0"/>
              <a:t>praat</a:t>
            </a:r>
            <a:r>
              <a:rPr lang="en-ZA" sz="6000" b="1" dirty="0" smtClean="0"/>
              <a:t>,</a:t>
            </a:r>
          </a:p>
          <a:p>
            <a:pPr algn="ctr"/>
            <a:r>
              <a:rPr lang="en-ZA" sz="6000" b="1" dirty="0" err="1"/>
              <a:t>w</a:t>
            </a:r>
            <a:r>
              <a:rPr lang="en-ZA" sz="6000" b="1" dirty="0" err="1" smtClean="0"/>
              <a:t>ys</a:t>
            </a:r>
            <a:r>
              <a:rPr lang="en-ZA" sz="6000" b="1" dirty="0" smtClean="0"/>
              <a:t> </a:t>
            </a:r>
            <a:r>
              <a:rPr lang="en-ZA" sz="6000" b="1" dirty="0" err="1" smtClean="0"/>
              <a:t>vir</a:t>
            </a:r>
            <a:r>
              <a:rPr lang="en-ZA" sz="6000" b="1" dirty="0" smtClean="0"/>
              <a:t> </a:t>
            </a:r>
            <a:r>
              <a:rPr lang="en-ZA" sz="6000" b="1" dirty="0" err="1" smtClean="0"/>
              <a:t>ander</a:t>
            </a:r>
            <a:r>
              <a:rPr lang="en-ZA" sz="6000" b="1" dirty="0" smtClean="0"/>
              <a:t> </a:t>
            </a:r>
            <a:r>
              <a:rPr lang="en-ZA" sz="6000" b="1" dirty="0" err="1" smtClean="0"/>
              <a:t>mense</a:t>
            </a:r>
            <a:r>
              <a:rPr lang="en-ZA" sz="6000" b="1" dirty="0" smtClean="0"/>
              <a:t> </a:t>
            </a:r>
          </a:p>
          <a:p>
            <a:pPr algn="ctr"/>
            <a:r>
              <a:rPr lang="en-ZA" sz="6000" b="1" dirty="0" smtClean="0"/>
              <a:t>wat </a:t>
            </a:r>
            <a:r>
              <a:rPr lang="en-ZA" sz="6000" b="1" dirty="0" err="1" smtClean="0"/>
              <a:t>vir</a:t>
            </a:r>
            <a:r>
              <a:rPr lang="en-ZA" sz="6000" b="1" dirty="0" smtClean="0"/>
              <a:t> </a:t>
            </a:r>
            <a:r>
              <a:rPr lang="en-ZA" sz="6000" b="1" dirty="0" err="1" smtClean="0"/>
              <a:t>jou</a:t>
            </a:r>
            <a:r>
              <a:rPr lang="en-ZA" sz="6000" b="1" dirty="0"/>
              <a:t> </a:t>
            </a:r>
            <a:r>
              <a:rPr lang="en-ZA" sz="6000" b="1" dirty="0" err="1" smtClean="0"/>
              <a:t>belangrik</a:t>
            </a:r>
            <a:r>
              <a:rPr lang="en-ZA" sz="6000" b="1" dirty="0" smtClean="0"/>
              <a:t> is</a:t>
            </a:r>
            <a:endParaRPr lang="en-ZA" sz="6000" b="1" dirty="0"/>
          </a:p>
        </p:txBody>
      </p:sp>
    </p:spTree>
    <p:extLst>
      <p:ext uri="{BB962C8B-B14F-4D97-AF65-F5344CB8AC3E}">
        <p14:creationId xmlns:p14="http://schemas.microsoft.com/office/powerpoint/2010/main" val="400540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83281" y="5237375"/>
            <a:ext cx="12023678" cy="1325563"/>
          </a:xfrm>
        </p:spPr>
        <p:txBody>
          <a:bodyPr>
            <a:noAutofit/>
          </a:bodyPr>
          <a:lstStyle/>
          <a:p>
            <a:pPr algn="ctr"/>
            <a:r>
              <a:rPr lang="en-ZA" sz="6000" b="1" dirty="0" smtClean="0"/>
              <a:t> </a:t>
            </a:r>
            <a:r>
              <a:rPr lang="en-ZA" sz="6000" b="1" dirty="0" err="1" smtClean="0"/>
              <a:t>Iemand</a:t>
            </a:r>
            <a:r>
              <a:rPr lang="en-ZA" sz="6000" b="1" dirty="0" smtClean="0"/>
              <a:t> </a:t>
            </a:r>
            <a:r>
              <a:rPr lang="en-ZA" sz="6000" b="1" dirty="0" err="1" smtClean="0"/>
              <a:t>vlei</a:t>
            </a:r>
            <a:r>
              <a:rPr lang="en-ZA" sz="6000" b="1" dirty="0" smtClean="0"/>
              <a:t> </a:t>
            </a:r>
            <a:endParaRPr lang="en-ZA" sz="60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90" b="11413"/>
          <a:stretch/>
        </p:blipFill>
        <p:spPr>
          <a:xfrm>
            <a:off x="4349623" y="1588602"/>
            <a:ext cx="3629232" cy="3725839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52400" y="340104"/>
            <a:ext cx="1202367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ZA" sz="6000" b="1" smtClean="0"/>
              <a:t> Iemand heuning om die mond smeer </a:t>
            </a:r>
            <a:endParaRPr lang="en-ZA" sz="6000" b="1" dirty="0"/>
          </a:p>
        </p:txBody>
      </p:sp>
    </p:spTree>
    <p:extLst>
      <p:ext uri="{BB962C8B-B14F-4D97-AF65-F5344CB8AC3E}">
        <p14:creationId xmlns:p14="http://schemas.microsoft.com/office/powerpoint/2010/main" val="2553760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323833" y="187705"/>
            <a:ext cx="10515600" cy="1325563"/>
          </a:xfrm>
        </p:spPr>
        <p:txBody>
          <a:bodyPr>
            <a:normAutofit/>
          </a:bodyPr>
          <a:lstStyle/>
          <a:p>
            <a:r>
              <a:rPr lang="en-ZA" sz="6000" b="1" dirty="0" smtClean="0"/>
              <a:t>Tong </a:t>
            </a:r>
            <a:r>
              <a:rPr lang="en-ZA" sz="6000" b="1" dirty="0" err="1"/>
              <a:t>soos</a:t>
            </a:r>
            <a:r>
              <a:rPr lang="en-ZA" sz="6000" b="1" dirty="0"/>
              <a:t> ‘n </a:t>
            </a:r>
            <a:r>
              <a:rPr lang="en-ZA" sz="6000" b="1" dirty="0" err="1"/>
              <a:t>skeermes</a:t>
            </a:r>
            <a:r>
              <a:rPr lang="en-ZA" sz="6000" b="1" dirty="0"/>
              <a:t> </a:t>
            </a:r>
            <a:r>
              <a:rPr lang="en-ZA" sz="6000" b="1" dirty="0" err="1"/>
              <a:t>hê</a:t>
            </a:r>
            <a:r>
              <a:rPr lang="en-ZA" sz="6000" b="1" dirty="0"/>
              <a:t>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9221" y="1340316"/>
            <a:ext cx="3915562" cy="3915562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-209142" y="5410471"/>
            <a:ext cx="1227228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ZA" sz="6000" b="1" dirty="0"/>
              <a:t>A</a:t>
            </a:r>
            <a:r>
              <a:rPr lang="en-ZA" sz="6000" b="1" dirty="0" smtClean="0"/>
              <a:t>nder </a:t>
            </a:r>
            <a:r>
              <a:rPr lang="en-ZA" sz="6000" b="1" dirty="0" err="1" smtClean="0"/>
              <a:t>mense</a:t>
            </a:r>
            <a:r>
              <a:rPr lang="en-ZA" sz="6000" b="1" dirty="0"/>
              <a:t> </a:t>
            </a:r>
            <a:r>
              <a:rPr lang="en-ZA" sz="6000" b="1" dirty="0" err="1" smtClean="0"/>
              <a:t>seermaak</a:t>
            </a:r>
            <a:r>
              <a:rPr lang="en-ZA" sz="6000" b="1" dirty="0" smtClean="0"/>
              <a:t> met wat </a:t>
            </a:r>
            <a:r>
              <a:rPr lang="en-ZA" sz="6000" b="1" dirty="0" err="1" smtClean="0"/>
              <a:t>jy</a:t>
            </a:r>
            <a:r>
              <a:rPr lang="en-ZA" sz="6000" b="1" dirty="0" smtClean="0"/>
              <a:t> </a:t>
            </a:r>
            <a:r>
              <a:rPr lang="en-ZA" sz="6000" b="1" dirty="0" err="1" smtClean="0"/>
              <a:t>sê</a:t>
            </a:r>
            <a:endParaRPr lang="en-ZA" sz="6000" b="1" dirty="0" smtClean="0"/>
          </a:p>
        </p:txBody>
      </p:sp>
    </p:spTree>
    <p:extLst>
      <p:ext uri="{BB962C8B-B14F-4D97-AF65-F5344CB8AC3E}">
        <p14:creationId xmlns:p14="http://schemas.microsoft.com/office/powerpoint/2010/main" val="3237842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676400" y="283238"/>
            <a:ext cx="10515600" cy="1325563"/>
          </a:xfrm>
        </p:spPr>
        <p:txBody>
          <a:bodyPr>
            <a:normAutofit/>
          </a:bodyPr>
          <a:lstStyle/>
          <a:p>
            <a:r>
              <a:rPr lang="en-ZA" sz="6000" b="1" dirty="0" smtClean="0"/>
              <a:t>Met </a:t>
            </a:r>
            <a:r>
              <a:rPr lang="en-ZA" sz="6000" b="1" dirty="0"/>
              <a:t>‘n </a:t>
            </a:r>
            <a:r>
              <a:rPr lang="en-ZA" sz="6000" b="1" dirty="0" err="1"/>
              <a:t>mond</a:t>
            </a:r>
            <a:r>
              <a:rPr lang="en-ZA" sz="6000" b="1" dirty="0"/>
              <a:t> </a:t>
            </a:r>
            <a:r>
              <a:rPr lang="en-ZA" sz="6000" b="1" dirty="0" err="1"/>
              <a:t>vol</a:t>
            </a:r>
            <a:r>
              <a:rPr lang="en-ZA" sz="6000" b="1" dirty="0"/>
              <a:t> </a:t>
            </a:r>
            <a:r>
              <a:rPr lang="en-ZA" sz="6000" b="1" dirty="0" err="1"/>
              <a:t>tande</a:t>
            </a:r>
            <a:r>
              <a:rPr lang="en-ZA" sz="6000" b="1" dirty="0"/>
              <a:t> sit 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947916" y="545910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ZA" sz="6000" b="1" dirty="0" err="1" smtClean="0"/>
              <a:t>Niks</a:t>
            </a:r>
            <a:r>
              <a:rPr lang="en-ZA" sz="6000" b="1" dirty="0" smtClean="0"/>
              <a:t> </a:t>
            </a:r>
            <a:r>
              <a:rPr lang="en-ZA" sz="6000" b="1" dirty="0" err="1" smtClean="0"/>
              <a:t>hê</a:t>
            </a:r>
            <a:r>
              <a:rPr lang="en-ZA" sz="6000" b="1" dirty="0" smtClean="0"/>
              <a:t> om </a:t>
            </a:r>
            <a:r>
              <a:rPr lang="en-ZA" sz="6000" b="1" dirty="0" err="1" smtClean="0"/>
              <a:t>te</a:t>
            </a:r>
            <a:r>
              <a:rPr lang="en-ZA" sz="6000" b="1" dirty="0" smtClean="0"/>
              <a:t> </a:t>
            </a:r>
            <a:r>
              <a:rPr lang="en-ZA" sz="6000" b="1" dirty="0" err="1" smtClean="0"/>
              <a:t>sê</a:t>
            </a:r>
            <a:r>
              <a:rPr lang="en-ZA" sz="6000" b="1" dirty="0" smtClean="0"/>
              <a:t> </a:t>
            </a:r>
            <a:r>
              <a:rPr lang="en-ZA" sz="6000" b="1" dirty="0" err="1" smtClean="0"/>
              <a:t>nie</a:t>
            </a:r>
            <a:endParaRPr lang="en-ZA" sz="60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647" y="1176266"/>
            <a:ext cx="4282837" cy="4282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189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96</Words>
  <Application>Microsoft Office PowerPoint</Application>
  <PresentationFormat>Widescreen</PresentationFormat>
  <Paragraphs>17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Agent Orange</vt:lpstr>
      <vt:lpstr>Arial</vt:lpstr>
      <vt:lpstr>Arial Black</vt:lpstr>
      <vt:lpstr>Calibri</vt:lpstr>
      <vt:lpstr>Calibri Light</vt:lpstr>
      <vt:lpstr>Office Theme</vt:lpstr>
      <vt:lpstr>Spreekwoorde</vt:lpstr>
      <vt:lpstr>PowerPoint Presentation</vt:lpstr>
      <vt:lpstr>PowerPoint Presentation</vt:lpstr>
      <vt:lpstr>Haar hart lê op haar tong </vt:lpstr>
      <vt:lpstr>Wat die hart van vol is, loop  die mond van oor </vt:lpstr>
      <vt:lpstr> Iemand vlei </vt:lpstr>
      <vt:lpstr>Tong soos ‘n skeermes hê </vt:lpstr>
      <vt:lpstr>Met ‘n mond vol tande sit 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Spreekwoorde</dc:title>
  <dc:creator>Annatjie Stander</dc:creator>
  <cp:lastModifiedBy>Annatjie Stander</cp:lastModifiedBy>
  <cp:revision>8</cp:revision>
  <dcterms:created xsi:type="dcterms:W3CDTF">2019-10-22T07:29:01Z</dcterms:created>
  <dcterms:modified xsi:type="dcterms:W3CDTF">2019-10-22T09:12:48Z</dcterms:modified>
</cp:coreProperties>
</file>