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9467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0893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1680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8795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0601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504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524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9322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0938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636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36830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08161-CE0C-4D2B-916F-4912E310C8FD}" type="datetimeFigureOut">
              <a:rPr lang="en-ZA" smtClean="0"/>
              <a:t>2019/10/02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9830D-2BA0-4D2A-8041-DE2A32D547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073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71"/>
            <a:ext cx="12192000" cy="688087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24000" y="4234053"/>
            <a:ext cx="9144000" cy="2387600"/>
          </a:xfrm>
        </p:spPr>
        <p:txBody>
          <a:bodyPr>
            <a:normAutofit/>
          </a:bodyPr>
          <a:lstStyle/>
          <a:p>
            <a:r>
              <a:rPr lang="en-ZA" sz="1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Halloween</a:t>
            </a:r>
            <a:endParaRPr lang="en-ZA" sz="1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3946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Waar</a:t>
            </a:r>
            <a:r>
              <a:rPr lang="en-Z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</a:t>
            </a:r>
            <a:r>
              <a:rPr lang="en-Z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Halloween </a:t>
            </a:r>
            <a:r>
              <a:rPr lang="en-ZA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vandaan</a:t>
            </a:r>
            <a:r>
              <a:rPr lang="en-ZA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3912" y="1031023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ZA" sz="3200" dirty="0" smtClean="0"/>
              <a:t>Met Halloween is Samhain, </a:t>
            </a:r>
            <a:r>
              <a:rPr lang="nl-NL" sz="3200" dirty="0" smtClean="0"/>
              <a:t>die </a:t>
            </a:r>
            <a:r>
              <a:rPr lang="nl-NL" sz="3200" dirty="0"/>
              <a:t>heer of demoon van die Dood, </a:t>
            </a:r>
            <a:r>
              <a:rPr lang="nl-NL" sz="3200" dirty="0" smtClean="0"/>
              <a:t>vereer</a:t>
            </a:r>
            <a:r>
              <a:rPr lang="nl-NL" sz="3200" dirty="0"/>
              <a:t>. Daar is geglo dat die dooies op hierdie </a:t>
            </a:r>
            <a:r>
              <a:rPr lang="nl-NL" sz="3200" dirty="0" smtClean="0"/>
              <a:t>nag </a:t>
            </a:r>
            <a:r>
              <a:rPr lang="nl-NL" sz="3200" dirty="0"/>
              <a:t>uit </a:t>
            </a:r>
            <a:r>
              <a:rPr lang="nl-NL" sz="3200" dirty="0" smtClean="0"/>
              <a:t>hulle grafte </a:t>
            </a:r>
            <a:r>
              <a:rPr lang="nl-NL" sz="3200" dirty="0"/>
              <a:t>sou opstaan en dat magte van die duisternis en die hel ook losgelaat sou word om fees te </a:t>
            </a:r>
            <a:r>
              <a:rPr lang="nl-NL" sz="3200" dirty="0" smtClean="0"/>
              <a:t>vier oor </a:t>
            </a:r>
            <a:r>
              <a:rPr lang="nl-NL" sz="3200" dirty="0"/>
              <a:t>die duisternis en die dood, alles ter ere van Samhain, die heer of demoon van die Dood. Dit was </a:t>
            </a:r>
            <a:r>
              <a:rPr lang="nl-NL" sz="3200" dirty="0" smtClean="0"/>
              <a:t>dus ‘n </a:t>
            </a:r>
            <a:r>
              <a:rPr lang="nl-NL" sz="3200" dirty="0"/>
              <a:t>fees van donkerte, duisternis, die dood en die duiwel.</a:t>
            </a:r>
            <a:endParaRPr lang="en-ZA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891" y="3929220"/>
            <a:ext cx="1765110" cy="278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77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Duiwelse</a:t>
            </a:r>
            <a:r>
              <a:rPr lang="en-Z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kostuums</a:t>
            </a:r>
            <a:r>
              <a:rPr lang="en-Z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maskers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087" y="106625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3200" dirty="0"/>
              <a:t>Die dorpenaars sou hulle op dié dag beskerm teen die losgelate magte van </a:t>
            </a:r>
            <a:r>
              <a:rPr lang="nl-NL" sz="3200" dirty="0" smtClean="0"/>
              <a:t>die duisternis </a:t>
            </a:r>
            <a:r>
              <a:rPr lang="nl-NL" sz="3200" dirty="0"/>
              <a:t>en die hel wat wild sou feesvier oor die duisternis en die dood. Hulle </a:t>
            </a:r>
            <a:r>
              <a:rPr lang="nl-NL" sz="3200" dirty="0" smtClean="0"/>
              <a:t>het dit </a:t>
            </a:r>
            <a:r>
              <a:rPr lang="nl-NL" sz="3200" dirty="0"/>
              <a:t>gedoen deur hulle te vermom met maskers en kostuums, sodat hulle net soos </a:t>
            </a:r>
            <a:r>
              <a:rPr lang="nl-NL" sz="3200" dirty="0" smtClean="0"/>
              <a:t>diebose </a:t>
            </a:r>
            <a:r>
              <a:rPr lang="nl-NL" sz="3200" dirty="0"/>
              <a:t>magte sou lyk en dus nie deur hulle geteister sou word nie. Dit is na </a:t>
            </a:r>
            <a:r>
              <a:rPr lang="nl-NL" sz="3200" dirty="0" smtClean="0"/>
              <a:t>bewering die </a:t>
            </a:r>
            <a:r>
              <a:rPr lang="nl-NL" sz="3200" dirty="0"/>
              <a:t>oorsprong van die duiwelse kostuums en maskers wat met Halloween </a:t>
            </a:r>
            <a:r>
              <a:rPr lang="nl-NL" sz="3200" dirty="0" smtClean="0"/>
              <a:t>verbind </a:t>
            </a:r>
            <a:r>
              <a:rPr lang="en-ZA" sz="3200" dirty="0" smtClean="0"/>
              <a:t>word</a:t>
            </a:r>
            <a:r>
              <a:rPr lang="en-ZA" sz="32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75" y="4505326"/>
            <a:ext cx="195262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62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075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Trick-or-treat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075" y="1129588"/>
            <a:ext cx="10515600" cy="52575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nl-NL" dirty="0" smtClean="0"/>
              <a:t>Daar </a:t>
            </a:r>
            <a:r>
              <a:rPr lang="nl-NL" dirty="0"/>
              <a:t>is geglo dat die dooies op hierdie dag uit hulle grafte sou opstaan en oor </a:t>
            </a:r>
            <a:r>
              <a:rPr lang="nl-NL" dirty="0" smtClean="0"/>
              <a:t>die aarde </a:t>
            </a:r>
            <a:r>
              <a:rPr lang="nl-NL" dirty="0"/>
              <a:t>sou rondswerf in ‘n poging om uit te kom by die huise waar hulle voorheen </a:t>
            </a:r>
            <a:r>
              <a:rPr lang="nl-NL" dirty="0" smtClean="0"/>
              <a:t>gebly het</a:t>
            </a:r>
            <a:r>
              <a:rPr lang="nl-NL" dirty="0"/>
              <a:t>. </a:t>
            </a:r>
            <a:r>
              <a:rPr lang="nl-NL" dirty="0" smtClean="0"/>
              <a:t>Uit </a:t>
            </a:r>
            <a:r>
              <a:rPr lang="nl-NL" dirty="0"/>
              <a:t>vrees dat die geeste hul vee sou doodmaak en hul eiendom sou vernietig, </a:t>
            </a:r>
            <a:r>
              <a:rPr lang="nl-NL" dirty="0" smtClean="0"/>
              <a:t>sou die </a:t>
            </a:r>
            <a:r>
              <a:rPr lang="nl-NL" dirty="0"/>
              <a:t>bang dorpenaars hierdie wandelende geeste </a:t>
            </a:r>
            <a:r>
              <a:rPr lang="nl-NL" dirty="0" smtClean="0"/>
              <a:t>tevrede </a:t>
            </a:r>
            <a:r>
              <a:rPr lang="nl-NL" dirty="0"/>
              <a:t>wou stel </a:t>
            </a:r>
            <a:r>
              <a:rPr lang="nl-NL" dirty="0" smtClean="0"/>
              <a:t>deur geskenke </a:t>
            </a:r>
            <a:r>
              <a:rPr lang="nl-NL" dirty="0"/>
              <a:t>van vrugte en neute vir hulle te gee. </a:t>
            </a:r>
            <a:endParaRPr lang="en-ZA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ZA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nl-NL" dirty="0" smtClean="0"/>
              <a:t>Die </a:t>
            </a:r>
            <a:r>
              <a:rPr lang="nl-NL" dirty="0"/>
              <a:t>Druïde priesters sou </a:t>
            </a:r>
            <a:r>
              <a:rPr lang="nl-NL" dirty="0" smtClean="0"/>
              <a:t>na bewering </a:t>
            </a:r>
            <a:r>
              <a:rPr lang="nl-NL" dirty="0"/>
              <a:t>op 31 Oktober van huis na huis beweeg en ongewone kos vra wat hulle of self sou eet of </a:t>
            </a:r>
            <a:r>
              <a:rPr lang="nl-NL" dirty="0" smtClean="0"/>
              <a:t>later aan </a:t>
            </a:r>
            <a:r>
              <a:rPr lang="nl-NL" dirty="0"/>
              <a:t>Samhain, die heer of demoon van die Dood, sou offer. Indien die dorpenaars nie die treat </a:t>
            </a:r>
            <a:r>
              <a:rPr lang="nl-NL" dirty="0" smtClean="0"/>
              <a:t>sou voorsien </a:t>
            </a:r>
            <a:r>
              <a:rPr lang="nl-NL" dirty="0"/>
              <a:t>nie, sou die Druïde priesters ‘n vloek of trick oor hulle uitspreek.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70593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Jack-O-Lantern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ZA" dirty="0" err="1" smtClean="0"/>
              <a:t>Volgens</a:t>
            </a:r>
            <a:r>
              <a:rPr lang="en-ZA" dirty="0" smtClean="0"/>
              <a:t> 'n </a:t>
            </a:r>
            <a:r>
              <a:rPr lang="en-ZA" dirty="0" err="1" smtClean="0"/>
              <a:t>ou</a:t>
            </a:r>
            <a:r>
              <a:rPr lang="en-ZA" dirty="0" smtClean="0"/>
              <a:t> </a:t>
            </a:r>
            <a:r>
              <a:rPr lang="en-ZA" dirty="0" err="1" smtClean="0"/>
              <a:t>legende</a:t>
            </a:r>
            <a:r>
              <a:rPr lang="en-ZA" dirty="0" smtClean="0"/>
              <a:t> het 'n </a:t>
            </a:r>
            <a:r>
              <a:rPr lang="en-ZA" dirty="0" err="1" smtClean="0"/>
              <a:t>hoefsmid</a:t>
            </a:r>
            <a:r>
              <a:rPr lang="en-ZA" dirty="0" smtClean="0"/>
              <a:t>, Jack O, 'n </a:t>
            </a:r>
            <a:r>
              <a:rPr lang="en-ZA" dirty="0" err="1" smtClean="0"/>
              <a:t>ooreenkoms</a:t>
            </a:r>
            <a:r>
              <a:rPr lang="en-ZA" dirty="0" smtClean="0"/>
              <a:t> met die </a:t>
            </a:r>
            <a:r>
              <a:rPr lang="en-ZA" dirty="0" err="1" smtClean="0"/>
              <a:t>duiwel</a:t>
            </a:r>
            <a:r>
              <a:rPr lang="en-ZA" dirty="0" smtClean="0"/>
              <a:t> </a:t>
            </a:r>
            <a:r>
              <a:rPr lang="en-ZA" dirty="0" err="1" smtClean="0"/>
              <a:t>aangegaan</a:t>
            </a:r>
            <a:r>
              <a:rPr lang="en-ZA" dirty="0" smtClean="0"/>
              <a:t>, wat van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'n </a:t>
            </a:r>
            <a:r>
              <a:rPr lang="en-ZA" dirty="0" err="1" smtClean="0"/>
              <a:t>tydperk</a:t>
            </a:r>
            <a:r>
              <a:rPr lang="en-ZA" dirty="0" smtClean="0"/>
              <a:t> van </a:t>
            </a:r>
            <a:r>
              <a:rPr lang="en-ZA" dirty="0" err="1" smtClean="0"/>
              <a:t>sewe</a:t>
            </a:r>
            <a:r>
              <a:rPr lang="en-ZA" dirty="0" smtClean="0"/>
              <a:t> </a:t>
            </a:r>
            <a:r>
              <a:rPr lang="en-ZA" dirty="0" err="1" smtClean="0"/>
              <a:t>jaar</a:t>
            </a:r>
            <a:r>
              <a:rPr lang="en-ZA" dirty="0" smtClean="0"/>
              <a:t> die </a:t>
            </a:r>
            <a:r>
              <a:rPr lang="en-ZA" dirty="0" err="1" smtClean="0"/>
              <a:t>beste</a:t>
            </a:r>
            <a:r>
              <a:rPr lang="en-ZA" dirty="0" smtClean="0"/>
              <a:t> </a:t>
            </a:r>
            <a:r>
              <a:rPr lang="en-ZA" dirty="0" err="1" smtClean="0"/>
              <a:t>hoefsmid</a:t>
            </a:r>
            <a:r>
              <a:rPr lang="en-ZA" dirty="0" smtClean="0"/>
              <a:t> in die land </a:t>
            </a:r>
            <a:r>
              <a:rPr lang="en-ZA" dirty="0" err="1" smtClean="0"/>
              <a:t>gemaak</a:t>
            </a:r>
            <a:r>
              <a:rPr lang="en-ZA" dirty="0" smtClean="0"/>
              <a:t> het. Die </a:t>
            </a:r>
            <a:r>
              <a:rPr lang="en-ZA" dirty="0" err="1" smtClean="0"/>
              <a:t>prys</a:t>
            </a:r>
            <a:r>
              <a:rPr lang="en-ZA" dirty="0" smtClean="0"/>
              <a:t> </a:t>
            </a:r>
            <a:r>
              <a:rPr lang="en-ZA" dirty="0" err="1" smtClean="0"/>
              <a:t>hiervoor</a:t>
            </a:r>
            <a:r>
              <a:rPr lang="en-ZA" dirty="0" smtClean="0"/>
              <a:t> wat Jack se </a:t>
            </a:r>
            <a:r>
              <a:rPr lang="en-ZA" dirty="0" err="1" smtClean="0"/>
              <a:t>siel</a:t>
            </a:r>
            <a:r>
              <a:rPr lang="en-ZA" dirty="0" smtClean="0"/>
              <a:t>. Jack het 'n </a:t>
            </a:r>
            <a:r>
              <a:rPr lang="en-ZA" dirty="0" err="1" smtClean="0"/>
              <a:t>uitgeholde</a:t>
            </a:r>
            <a:r>
              <a:rPr lang="en-ZA" dirty="0" smtClean="0"/>
              <a:t> </a:t>
            </a:r>
            <a:r>
              <a:rPr lang="en-ZA" dirty="0" err="1" smtClean="0"/>
              <a:t>pampoen</a:t>
            </a:r>
            <a:r>
              <a:rPr lang="en-ZA" dirty="0" smtClean="0"/>
              <a:t> met </a:t>
            </a:r>
            <a:r>
              <a:rPr lang="en-ZA" dirty="0" err="1" smtClean="0"/>
              <a:t>kerse</a:t>
            </a:r>
            <a:r>
              <a:rPr lang="en-ZA" dirty="0" smtClean="0"/>
              <a:t> </a:t>
            </a:r>
            <a:r>
              <a:rPr lang="en-ZA" dirty="0" err="1" smtClean="0"/>
              <a:t>binne</a:t>
            </a:r>
            <a:r>
              <a:rPr lang="en-ZA" dirty="0" smtClean="0"/>
              <a:t>-in by die </a:t>
            </a:r>
            <a:r>
              <a:rPr lang="en-ZA" dirty="0" err="1" smtClean="0"/>
              <a:t>ingang</a:t>
            </a:r>
            <a:r>
              <a:rPr lang="en-ZA" dirty="0" smtClean="0"/>
              <a:t> van die </a:t>
            </a:r>
            <a:r>
              <a:rPr lang="en-ZA" dirty="0" err="1" smtClean="0"/>
              <a:t>smidswinkel</a:t>
            </a:r>
            <a:r>
              <a:rPr lang="en-ZA" dirty="0" smtClean="0"/>
              <a:t> </a:t>
            </a:r>
            <a:r>
              <a:rPr lang="en-ZA" dirty="0" err="1" smtClean="0"/>
              <a:t>opgehang</a:t>
            </a:r>
            <a:r>
              <a:rPr lang="en-ZA" dirty="0" smtClean="0"/>
              <a:t> - as </a:t>
            </a:r>
            <a:r>
              <a:rPr lang="en-ZA" dirty="0" err="1" smtClean="0"/>
              <a:t>teken</a:t>
            </a:r>
            <a:r>
              <a:rPr lang="en-ZA" dirty="0" smtClean="0"/>
              <a:t> van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nuwe</a:t>
            </a:r>
            <a:r>
              <a:rPr lang="en-ZA" dirty="0" smtClean="0"/>
              <a:t> </a:t>
            </a:r>
            <a:r>
              <a:rPr lang="en-ZA" dirty="0" err="1" smtClean="0"/>
              <a:t>vaardighede</a:t>
            </a:r>
            <a:r>
              <a:rPr lang="en-ZA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ZA" dirty="0" smtClean="0"/>
              <a:t>As </a:t>
            </a:r>
            <a:r>
              <a:rPr lang="en-ZA" dirty="0" err="1" smtClean="0"/>
              <a:t>straf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duiwelse</a:t>
            </a:r>
            <a:r>
              <a:rPr lang="en-ZA" dirty="0" smtClean="0"/>
              <a:t> </a:t>
            </a:r>
            <a:r>
              <a:rPr lang="en-ZA" dirty="0" err="1" smtClean="0"/>
              <a:t>ooreenkoms</a:t>
            </a:r>
            <a:r>
              <a:rPr lang="en-ZA" dirty="0" smtClean="0"/>
              <a:t> is Jack O, </a:t>
            </a:r>
            <a:r>
              <a:rPr lang="en-ZA" dirty="0" err="1" smtClean="0"/>
              <a:t>uiteindelik</a:t>
            </a:r>
            <a:r>
              <a:rPr lang="en-ZA" dirty="0" smtClean="0"/>
              <a:t> </a:t>
            </a:r>
            <a:r>
              <a:rPr lang="en-ZA" dirty="0" err="1" smtClean="0"/>
              <a:t>daarote</a:t>
            </a:r>
            <a:r>
              <a:rPr lang="en-ZA" dirty="0" smtClean="0"/>
              <a:t> </a:t>
            </a:r>
            <a:r>
              <a:rPr lang="en-ZA" dirty="0" err="1" smtClean="0"/>
              <a:t>verdoem</a:t>
            </a:r>
            <a:r>
              <a:rPr lang="en-ZA" dirty="0" smtClean="0"/>
              <a:t> om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ewig</a:t>
            </a:r>
            <a:r>
              <a:rPr lang="en-ZA" dirty="0" smtClean="0"/>
              <a:t> met </a:t>
            </a:r>
            <a:r>
              <a:rPr lang="en-ZA" dirty="0" err="1" smtClean="0"/>
              <a:t>sy</a:t>
            </a:r>
            <a:r>
              <a:rPr lang="en-ZA" dirty="0" smtClean="0"/>
              <a:t> Jack O Lantern </a:t>
            </a:r>
            <a:r>
              <a:rPr lang="en-ZA" dirty="0" err="1" smtClean="0"/>
              <a:t>deur</a:t>
            </a:r>
            <a:r>
              <a:rPr lang="en-ZA" dirty="0" smtClean="0"/>
              <a:t> die </a:t>
            </a:r>
            <a:r>
              <a:rPr lang="en-ZA" dirty="0" err="1" smtClean="0"/>
              <a:t>wêreld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swerf</a:t>
            </a:r>
            <a:r>
              <a:rPr lang="en-ZA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324" y="460533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27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4000" b="1" dirty="0" smtClean="0"/>
              <a:t>Hoe </a:t>
            </a:r>
            <a:r>
              <a:rPr lang="en-ZA" sz="4000" b="1" dirty="0" err="1" smtClean="0"/>
              <a:t>moet</a:t>
            </a:r>
            <a:r>
              <a:rPr lang="en-ZA" sz="4000" b="1" dirty="0" smtClean="0"/>
              <a:t> </a:t>
            </a:r>
            <a:r>
              <a:rPr lang="en-ZA" sz="4000" b="1" dirty="0" err="1" smtClean="0"/>
              <a:t>christene</a:t>
            </a:r>
            <a:r>
              <a:rPr lang="en-ZA" sz="4000" b="1" dirty="0" smtClean="0"/>
              <a:t> </a:t>
            </a:r>
            <a:r>
              <a:rPr lang="en-ZA" sz="4000" b="1" dirty="0" err="1" smtClean="0"/>
              <a:t>dan</a:t>
            </a:r>
            <a:r>
              <a:rPr lang="en-ZA" sz="4000" b="1" dirty="0" smtClean="0"/>
              <a:t> </a:t>
            </a:r>
            <a:r>
              <a:rPr lang="en-ZA" sz="4000" b="1" dirty="0" err="1" smtClean="0"/>
              <a:t>oor</a:t>
            </a:r>
            <a:r>
              <a:rPr lang="en-ZA" sz="4000" b="1" dirty="0" smtClean="0"/>
              <a:t> </a:t>
            </a:r>
            <a:r>
              <a:rPr lang="en-ZA" sz="4000" b="1" dirty="0" err="1" smtClean="0"/>
              <a:t>halloween</a:t>
            </a:r>
            <a:r>
              <a:rPr lang="en-ZA" sz="4000" b="1" dirty="0" smtClean="0"/>
              <a:t> dink?</a:t>
            </a:r>
            <a:br>
              <a:rPr lang="en-ZA" sz="4000" b="1" dirty="0" smtClean="0"/>
            </a:br>
            <a:endParaRPr lang="en-ZA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0657"/>
            <a:ext cx="10515600" cy="516202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ZA" dirty="0"/>
              <a:t>Halloween het NIKS met God </a:t>
            </a:r>
            <a:r>
              <a:rPr lang="en-ZA" dirty="0" err="1"/>
              <a:t>te</a:t>
            </a:r>
            <a:r>
              <a:rPr lang="en-ZA" dirty="0"/>
              <a:t> </a:t>
            </a:r>
            <a:r>
              <a:rPr lang="en-ZA" dirty="0" err="1"/>
              <a:t>doen</a:t>
            </a:r>
            <a:r>
              <a:rPr lang="en-ZA" dirty="0"/>
              <a:t> </a:t>
            </a:r>
            <a:r>
              <a:rPr lang="en-ZA" dirty="0" err="1"/>
              <a:t>nie</a:t>
            </a:r>
            <a:r>
              <a:rPr lang="en-ZA" dirty="0"/>
              <a:t>, maar </a:t>
            </a:r>
            <a:r>
              <a:rPr lang="en-ZA" dirty="0" err="1"/>
              <a:t>alles</a:t>
            </a:r>
            <a:r>
              <a:rPr lang="en-ZA" dirty="0"/>
              <a:t> met die </a:t>
            </a:r>
            <a:r>
              <a:rPr lang="en-ZA" dirty="0" err="1"/>
              <a:t>dood</a:t>
            </a:r>
            <a:r>
              <a:rPr lang="en-ZA" dirty="0"/>
              <a:t>, </a:t>
            </a:r>
            <a:r>
              <a:rPr lang="en-ZA" dirty="0" err="1"/>
              <a:t>duisternis</a:t>
            </a:r>
            <a:r>
              <a:rPr lang="en-ZA" dirty="0"/>
              <a:t> </a:t>
            </a:r>
            <a:r>
              <a:rPr lang="en-ZA" dirty="0" err="1"/>
              <a:t>satan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demone</a:t>
            </a:r>
            <a:r>
              <a:rPr lang="en-ZA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ZA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ZA" dirty="0"/>
              <a:t>Die Fees van Samhain word </a:t>
            </a:r>
            <a:r>
              <a:rPr lang="en-ZA" dirty="0" err="1"/>
              <a:t>deesdae</a:t>
            </a:r>
            <a:r>
              <a:rPr lang="en-ZA" dirty="0"/>
              <a:t> </a:t>
            </a:r>
            <a:r>
              <a:rPr lang="en-ZA" dirty="0" err="1"/>
              <a:t>deur</a:t>
            </a:r>
            <a:r>
              <a:rPr lang="en-ZA" dirty="0"/>
              <a:t> </a:t>
            </a:r>
            <a:r>
              <a:rPr lang="en-ZA" dirty="0" err="1"/>
              <a:t>Sataniste</a:t>
            </a:r>
            <a:r>
              <a:rPr lang="en-ZA" dirty="0"/>
              <a:t> die Fees van die </a:t>
            </a:r>
            <a:r>
              <a:rPr lang="en-ZA" dirty="0" err="1"/>
              <a:t>Dood</a:t>
            </a:r>
            <a:r>
              <a:rPr lang="en-ZA" dirty="0"/>
              <a:t> </a:t>
            </a:r>
            <a:r>
              <a:rPr lang="en-ZA" dirty="0" err="1"/>
              <a:t>genoem</a:t>
            </a:r>
            <a:r>
              <a:rPr lang="en-ZA" dirty="0"/>
              <a:t>. Die </a:t>
            </a:r>
            <a:r>
              <a:rPr lang="en-ZA" dirty="0" err="1"/>
              <a:t>skrywer</a:t>
            </a:r>
            <a:r>
              <a:rPr lang="en-ZA" dirty="0"/>
              <a:t> van die </a:t>
            </a:r>
            <a:r>
              <a:rPr lang="en-ZA" dirty="0" err="1"/>
              <a:t>Sataniste</a:t>
            </a:r>
            <a:r>
              <a:rPr lang="en-ZA" dirty="0"/>
              <a:t> </a:t>
            </a:r>
            <a:r>
              <a:rPr lang="en-ZA" dirty="0" err="1"/>
              <a:t>Bybel</a:t>
            </a:r>
            <a:r>
              <a:rPr lang="en-ZA" dirty="0"/>
              <a:t>, </a:t>
            </a:r>
            <a:r>
              <a:rPr lang="en-ZA" dirty="0" err="1"/>
              <a:t>sê</a:t>
            </a:r>
            <a:r>
              <a:rPr lang="en-ZA" dirty="0"/>
              <a:t> </a:t>
            </a:r>
            <a:r>
              <a:rPr lang="en-ZA" dirty="0" err="1"/>
              <a:t>dan</a:t>
            </a:r>
            <a:r>
              <a:rPr lang="en-ZA" dirty="0"/>
              <a:t> </a:t>
            </a:r>
            <a:r>
              <a:rPr lang="en-ZA" dirty="0" err="1"/>
              <a:t>ook</a:t>
            </a:r>
            <a:r>
              <a:rPr lang="en-ZA" dirty="0"/>
              <a:t> </a:t>
            </a:r>
            <a:r>
              <a:rPr lang="en-ZA" dirty="0" err="1"/>
              <a:t>dat</a:t>
            </a:r>
            <a:r>
              <a:rPr lang="en-ZA" dirty="0"/>
              <a:t> Halloween, 31 </a:t>
            </a:r>
            <a:r>
              <a:rPr lang="en-ZA" dirty="0" err="1"/>
              <a:t>Oktober</a:t>
            </a:r>
            <a:r>
              <a:rPr lang="en-ZA" dirty="0"/>
              <a:t>, die </a:t>
            </a:r>
            <a:r>
              <a:rPr lang="en-ZA" dirty="0" err="1"/>
              <a:t>belangrikste</a:t>
            </a:r>
            <a:r>
              <a:rPr lang="en-ZA" dirty="0"/>
              <a:t> </a:t>
            </a:r>
            <a:r>
              <a:rPr lang="en-ZA" dirty="0" err="1"/>
              <a:t>aand</a:t>
            </a:r>
            <a:r>
              <a:rPr lang="en-ZA" dirty="0"/>
              <a:t> van die </a:t>
            </a:r>
            <a:r>
              <a:rPr lang="en-ZA" dirty="0" err="1"/>
              <a:t>Sataniste</a:t>
            </a:r>
            <a:r>
              <a:rPr lang="en-ZA" dirty="0"/>
              <a:t> is. </a:t>
            </a:r>
            <a:r>
              <a:rPr lang="en-ZA" dirty="0" err="1"/>
              <a:t>Sekere</a:t>
            </a:r>
            <a:r>
              <a:rPr lang="en-ZA" dirty="0"/>
              <a:t> </a:t>
            </a:r>
            <a:r>
              <a:rPr lang="en-ZA" dirty="0" err="1"/>
              <a:t>Satanistiese</a:t>
            </a:r>
            <a:r>
              <a:rPr lang="en-ZA" dirty="0"/>
              <a:t> </a:t>
            </a:r>
            <a:r>
              <a:rPr lang="en-ZA" dirty="0" err="1"/>
              <a:t>rituele</a:t>
            </a:r>
            <a:r>
              <a:rPr lang="en-ZA" dirty="0"/>
              <a:t> word op </a:t>
            </a:r>
            <a:r>
              <a:rPr lang="en-ZA" dirty="0" err="1"/>
              <a:t>hierdie</a:t>
            </a:r>
            <a:r>
              <a:rPr lang="en-ZA" dirty="0"/>
              <a:t> dag </a:t>
            </a:r>
            <a:r>
              <a:rPr lang="en-ZA" dirty="0" err="1"/>
              <a:t>nagekom</a:t>
            </a:r>
            <a:r>
              <a:rPr lang="en-ZA" dirty="0"/>
              <a:t>. </a:t>
            </a:r>
            <a:r>
              <a:rPr lang="en-ZA" dirty="0" err="1"/>
              <a:t>Sataniese</a:t>
            </a:r>
            <a:r>
              <a:rPr lang="en-ZA" dirty="0"/>
              <a:t> </a:t>
            </a:r>
            <a:r>
              <a:rPr lang="en-ZA" dirty="0" err="1"/>
              <a:t>vloeke</a:t>
            </a:r>
            <a:r>
              <a:rPr lang="en-ZA" dirty="0"/>
              <a:t> word </a:t>
            </a:r>
            <a:r>
              <a:rPr lang="en-ZA" dirty="0" err="1"/>
              <a:t>teenoor</a:t>
            </a:r>
            <a:r>
              <a:rPr lang="en-ZA" dirty="0"/>
              <a:t> </a:t>
            </a:r>
            <a:r>
              <a:rPr lang="en-ZA" dirty="0" err="1"/>
              <a:t>Christene</a:t>
            </a:r>
            <a:r>
              <a:rPr lang="en-ZA" dirty="0"/>
              <a:t>, </a:t>
            </a:r>
            <a:r>
              <a:rPr lang="en-ZA" dirty="0" err="1"/>
              <a:t>kerke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families </a:t>
            </a:r>
            <a:r>
              <a:rPr lang="en-ZA" dirty="0" err="1"/>
              <a:t>uitgespreek</a:t>
            </a:r>
            <a:r>
              <a:rPr lang="en-ZA" dirty="0"/>
              <a:t>. </a:t>
            </a:r>
            <a:r>
              <a:rPr lang="en-ZA" dirty="0" err="1"/>
              <a:t>Diere</a:t>
            </a:r>
            <a:r>
              <a:rPr lang="en-ZA" dirty="0"/>
              <a:t> (</a:t>
            </a:r>
            <a:r>
              <a:rPr lang="en-ZA" dirty="0" err="1"/>
              <a:t>veral</a:t>
            </a:r>
            <a:r>
              <a:rPr lang="en-ZA" dirty="0"/>
              <a:t> swart </a:t>
            </a:r>
            <a:r>
              <a:rPr lang="en-ZA" dirty="0" err="1"/>
              <a:t>katte</a:t>
            </a:r>
            <a:r>
              <a:rPr lang="en-ZA" dirty="0"/>
              <a:t>)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mense</a:t>
            </a:r>
            <a:r>
              <a:rPr lang="en-ZA" dirty="0"/>
              <a:t> (</a:t>
            </a:r>
            <a:r>
              <a:rPr lang="en-ZA" dirty="0" err="1"/>
              <a:t>veral</a:t>
            </a:r>
            <a:r>
              <a:rPr lang="en-ZA" dirty="0"/>
              <a:t> </a:t>
            </a:r>
            <a:r>
              <a:rPr lang="en-ZA" dirty="0" err="1"/>
              <a:t>jong</a:t>
            </a:r>
            <a:r>
              <a:rPr lang="en-ZA" dirty="0"/>
              <a:t> </a:t>
            </a:r>
            <a:r>
              <a:rPr lang="en-ZA" dirty="0" err="1"/>
              <a:t>kinders</a:t>
            </a:r>
            <a:r>
              <a:rPr lang="en-ZA" dirty="0"/>
              <a:t>) word </a:t>
            </a:r>
            <a:r>
              <a:rPr lang="en-ZA" dirty="0" err="1"/>
              <a:t>veral</a:t>
            </a:r>
            <a:r>
              <a:rPr lang="en-ZA" dirty="0"/>
              <a:t> </a:t>
            </a:r>
            <a:r>
              <a:rPr lang="en-ZA" dirty="0" err="1"/>
              <a:t>ook</a:t>
            </a:r>
            <a:r>
              <a:rPr lang="en-ZA" dirty="0"/>
              <a:t> op </a:t>
            </a:r>
            <a:r>
              <a:rPr lang="en-ZA" dirty="0" err="1"/>
              <a:t>hierdie</a:t>
            </a:r>
            <a:r>
              <a:rPr lang="en-ZA" dirty="0"/>
              <a:t> dag </a:t>
            </a:r>
            <a:r>
              <a:rPr lang="en-ZA" dirty="0" err="1"/>
              <a:t>aan</a:t>
            </a:r>
            <a:r>
              <a:rPr lang="en-ZA" dirty="0"/>
              <a:t> Satan </a:t>
            </a:r>
            <a:r>
              <a:rPr lang="en-ZA" dirty="0" err="1"/>
              <a:t>geoffer</a:t>
            </a:r>
            <a:r>
              <a:rPr lang="en-ZA" dirty="0"/>
              <a:t>, </a:t>
            </a:r>
            <a:r>
              <a:rPr lang="en-ZA" dirty="0" err="1"/>
              <a:t>waarna</a:t>
            </a:r>
            <a:r>
              <a:rPr lang="en-ZA" dirty="0"/>
              <a:t> die </a:t>
            </a:r>
            <a:r>
              <a:rPr lang="en-ZA" dirty="0" err="1"/>
              <a:t>bloed</a:t>
            </a:r>
            <a:r>
              <a:rPr lang="en-ZA" dirty="0"/>
              <a:t> van die </a:t>
            </a:r>
            <a:r>
              <a:rPr lang="en-ZA" dirty="0" err="1"/>
              <a:t>geofferde</a:t>
            </a:r>
            <a:r>
              <a:rPr lang="en-ZA" dirty="0"/>
              <a:t> </a:t>
            </a:r>
            <a:r>
              <a:rPr lang="en-ZA" dirty="0" err="1"/>
              <a:t>diere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mense</a:t>
            </a:r>
            <a:r>
              <a:rPr lang="en-ZA" dirty="0"/>
              <a:t> </a:t>
            </a:r>
            <a:r>
              <a:rPr lang="en-ZA" dirty="0" err="1"/>
              <a:t>gedrink</a:t>
            </a:r>
            <a:r>
              <a:rPr lang="en-ZA" dirty="0"/>
              <a:t> word.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305" y="403669"/>
            <a:ext cx="2795695" cy="183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3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4932"/>
            <a:ext cx="105156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ZA" dirty="0"/>
              <a:t>Halloween is </a:t>
            </a:r>
            <a:r>
              <a:rPr lang="en-ZA" dirty="0" err="1"/>
              <a:t>dus</a:t>
            </a:r>
            <a:r>
              <a:rPr lang="en-ZA" dirty="0"/>
              <a:t> </a:t>
            </a:r>
            <a:r>
              <a:rPr lang="en-ZA" dirty="0" err="1"/>
              <a:t>ernstige</a:t>
            </a:r>
            <a:r>
              <a:rPr lang="en-ZA" dirty="0"/>
              <a:t> </a:t>
            </a:r>
            <a:r>
              <a:rPr lang="en-ZA" dirty="0" err="1"/>
              <a:t>besigheid</a:t>
            </a:r>
            <a:r>
              <a:rPr lang="en-ZA" dirty="0"/>
              <a:t> </a:t>
            </a:r>
            <a:r>
              <a:rPr lang="en-ZA" dirty="0" err="1"/>
              <a:t>vir</a:t>
            </a:r>
            <a:r>
              <a:rPr lang="en-ZA" dirty="0"/>
              <a:t> </a:t>
            </a:r>
            <a:r>
              <a:rPr lang="en-ZA" dirty="0" err="1"/>
              <a:t>Sataniste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Sataniese</a:t>
            </a:r>
            <a:r>
              <a:rPr lang="en-ZA" dirty="0"/>
              <a:t> </a:t>
            </a:r>
            <a:r>
              <a:rPr lang="en-ZA" dirty="0" err="1"/>
              <a:t>hekse</a:t>
            </a:r>
            <a:r>
              <a:rPr lang="en-ZA" dirty="0"/>
              <a:t>. </a:t>
            </a:r>
            <a:r>
              <a:rPr lang="en-ZA" dirty="0" err="1"/>
              <a:t>Wanneer</a:t>
            </a:r>
            <a:r>
              <a:rPr lang="en-ZA" dirty="0"/>
              <a:t> </a:t>
            </a:r>
            <a:r>
              <a:rPr lang="en-ZA" dirty="0" err="1"/>
              <a:t>kinders</a:t>
            </a:r>
            <a:r>
              <a:rPr lang="en-ZA" dirty="0"/>
              <a:t> </a:t>
            </a:r>
            <a:r>
              <a:rPr lang="en-ZA" dirty="0" err="1"/>
              <a:t>dan</a:t>
            </a:r>
            <a:r>
              <a:rPr lang="en-ZA" dirty="0"/>
              <a:t> </a:t>
            </a:r>
            <a:r>
              <a:rPr lang="en-ZA" dirty="0" err="1"/>
              <a:t>deelneem</a:t>
            </a:r>
            <a:r>
              <a:rPr lang="en-ZA" dirty="0"/>
              <a:t> </a:t>
            </a:r>
            <a:r>
              <a:rPr lang="en-ZA" dirty="0" err="1"/>
              <a:t>aan</a:t>
            </a:r>
            <a:r>
              <a:rPr lang="en-ZA" dirty="0"/>
              <a:t> die </a:t>
            </a:r>
            <a:r>
              <a:rPr lang="en-ZA" dirty="0" err="1"/>
              <a:t>gebruike</a:t>
            </a:r>
            <a:r>
              <a:rPr lang="en-ZA" dirty="0"/>
              <a:t> van Halloween, neem </a:t>
            </a:r>
            <a:r>
              <a:rPr lang="en-ZA" dirty="0" err="1"/>
              <a:t>hulle</a:t>
            </a:r>
            <a:r>
              <a:rPr lang="en-ZA" dirty="0"/>
              <a:t>, </a:t>
            </a:r>
            <a:r>
              <a:rPr lang="en-ZA" dirty="0" err="1"/>
              <a:t>sonder</a:t>
            </a:r>
            <a:r>
              <a:rPr lang="en-ZA" dirty="0"/>
              <a:t> </a:t>
            </a:r>
            <a:r>
              <a:rPr lang="en-ZA" dirty="0" err="1"/>
              <a:t>dat</a:t>
            </a:r>
            <a:r>
              <a:rPr lang="en-ZA" dirty="0"/>
              <a:t> </a:t>
            </a:r>
            <a:r>
              <a:rPr lang="en-ZA" dirty="0" err="1"/>
              <a:t>hulle</a:t>
            </a:r>
            <a:r>
              <a:rPr lang="en-ZA" dirty="0"/>
              <a:t> </a:t>
            </a:r>
            <a:r>
              <a:rPr lang="en-ZA" dirty="0" err="1"/>
              <a:t>weet</a:t>
            </a:r>
            <a:r>
              <a:rPr lang="en-ZA" dirty="0"/>
              <a:t>, </a:t>
            </a:r>
            <a:r>
              <a:rPr lang="en-ZA" dirty="0" err="1"/>
              <a:t>deel</a:t>
            </a:r>
            <a:r>
              <a:rPr lang="en-ZA" dirty="0"/>
              <a:t> </a:t>
            </a:r>
            <a:r>
              <a:rPr lang="en-ZA" dirty="0" err="1"/>
              <a:t>aan</a:t>
            </a:r>
            <a:r>
              <a:rPr lang="en-ZA" dirty="0"/>
              <a:t> die </a:t>
            </a:r>
            <a:r>
              <a:rPr lang="en-ZA" dirty="0" err="1"/>
              <a:t>verering</a:t>
            </a:r>
            <a:r>
              <a:rPr lang="en-ZA" dirty="0"/>
              <a:t> van die </a:t>
            </a:r>
            <a:r>
              <a:rPr lang="en-ZA" dirty="0" err="1"/>
              <a:t>Sataniese</a:t>
            </a:r>
            <a:r>
              <a:rPr lang="en-ZA" dirty="0"/>
              <a:t> </a:t>
            </a:r>
            <a:r>
              <a:rPr lang="en-ZA" dirty="0" err="1"/>
              <a:t>magte</a:t>
            </a:r>
            <a:r>
              <a:rPr lang="en-ZA" dirty="0"/>
              <a:t>! Doreen Irving, wat die </a:t>
            </a:r>
            <a:r>
              <a:rPr lang="en-ZA" dirty="0" err="1"/>
              <a:t>hoofheks</a:t>
            </a:r>
            <a:r>
              <a:rPr lang="en-ZA" dirty="0"/>
              <a:t> in Wes- Europa was, </a:t>
            </a:r>
            <a:r>
              <a:rPr lang="en-ZA" dirty="0" err="1"/>
              <a:t>sê</a:t>
            </a:r>
            <a:r>
              <a:rPr lang="en-ZA" dirty="0"/>
              <a:t>: ‘If Christian parents had any idea of what Halloween REALLY is, they wouldn’t even mention the word around their children.’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587" y="95534"/>
            <a:ext cx="3265413" cy="214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60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600</Words>
  <Application>Microsoft Office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Halloween</vt:lpstr>
      <vt:lpstr>Waar kom Halloween vandaan?</vt:lpstr>
      <vt:lpstr>Duiwelse kostuums en maskers</vt:lpstr>
      <vt:lpstr>Trick-or-treat</vt:lpstr>
      <vt:lpstr>Jack-O-Lantern</vt:lpstr>
      <vt:lpstr>Hoe moet christene dan oor halloween dink? 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</dc:title>
  <dc:creator>Annatjie Stander</dc:creator>
  <cp:lastModifiedBy>Annatjie Stander</cp:lastModifiedBy>
  <cp:revision>9</cp:revision>
  <dcterms:created xsi:type="dcterms:W3CDTF">2019-09-21T06:11:04Z</dcterms:created>
  <dcterms:modified xsi:type="dcterms:W3CDTF">2019-10-02T06:04:36Z</dcterms:modified>
</cp:coreProperties>
</file>