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0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88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276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346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83267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844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43106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813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4414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065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444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818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439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BE98F-2B1C-4F15-B2BD-42054CA166A7}" type="datetimeFigureOut">
              <a:rPr lang="en-ZA" smtClean="0"/>
              <a:t>2018/09/09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42EB4-2091-4A63-B5AC-3F1BFE688A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674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1796" y="1203645"/>
            <a:ext cx="9144000" cy="2387600"/>
          </a:xfrm>
        </p:spPr>
        <p:txBody>
          <a:bodyPr>
            <a:normAutofit/>
          </a:bodyPr>
          <a:lstStyle/>
          <a:p>
            <a:r>
              <a:rPr lang="en-ZA" sz="8000" b="1" dirty="0" err="1" smtClean="0"/>
              <a:t>Bybel</a:t>
            </a:r>
            <a:r>
              <a:rPr lang="en-ZA" sz="8000" b="1" dirty="0" smtClean="0"/>
              <a:t> </a:t>
            </a:r>
            <a:r>
              <a:rPr lang="en-ZA" sz="8000" b="1" dirty="0" err="1" smtClean="0"/>
              <a:t>Speletjies</a:t>
            </a:r>
            <a:endParaRPr lang="en-ZA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1796" y="3591245"/>
            <a:ext cx="9144000" cy="1655762"/>
          </a:xfrm>
        </p:spPr>
        <p:txBody>
          <a:bodyPr>
            <a:normAutofit/>
          </a:bodyPr>
          <a:lstStyle/>
          <a:p>
            <a:r>
              <a:rPr lang="en-ZA" sz="4800" dirty="0" err="1" smtClean="0"/>
              <a:t>Bybelvers</a:t>
            </a:r>
            <a:r>
              <a:rPr lang="en-ZA" sz="4800" dirty="0" smtClean="0"/>
              <a:t> </a:t>
            </a:r>
            <a:r>
              <a:rPr lang="en-ZA" sz="4800" dirty="0" err="1" smtClean="0"/>
              <a:t>Woord</a:t>
            </a:r>
            <a:r>
              <a:rPr lang="en-ZA" sz="4800" dirty="0" smtClean="0"/>
              <a:t> </a:t>
            </a:r>
            <a:r>
              <a:rPr lang="en-ZA" sz="4800" dirty="0" err="1"/>
              <a:t>S</a:t>
            </a:r>
            <a:r>
              <a:rPr lang="en-ZA" sz="4800" dirty="0" err="1" smtClean="0"/>
              <a:t>peletjie</a:t>
            </a:r>
            <a:endParaRPr lang="en-ZA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0" y="0"/>
            <a:ext cx="3569215" cy="34198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012" y="4216246"/>
            <a:ext cx="2815988" cy="264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6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487" y="1325197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err="1" smtClean="0"/>
              <a:t>Instruksies</a:t>
            </a:r>
            <a:r>
              <a:rPr lang="en-ZA" sz="6000" b="1" dirty="0" smtClean="0"/>
              <a:t>:</a:t>
            </a:r>
            <a:endParaRPr lang="en-ZA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7509" y="2506662"/>
            <a:ext cx="10515600" cy="4351338"/>
          </a:xfrm>
        </p:spPr>
        <p:txBody>
          <a:bodyPr>
            <a:normAutofit/>
          </a:bodyPr>
          <a:lstStyle/>
          <a:p>
            <a:r>
              <a:rPr lang="en-ZA" sz="3200" dirty="0" err="1" smtClean="0"/>
              <a:t>Ons</a:t>
            </a:r>
            <a:r>
              <a:rPr lang="en-ZA" sz="3200" dirty="0" smtClean="0"/>
              <a:t> gee </a:t>
            </a:r>
            <a:r>
              <a:rPr lang="en-ZA" sz="3200" dirty="0" err="1" smtClean="0"/>
              <a:t>vir</a:t>
            </a:r>
            <a:r>
              <a:rPr lang="en-ZA" sz="3200" dirty="0" smtClean="0"/>
              <a:t> </a:t>
            </a:r>
            <a:r>
              <a:rPr lang="en-ZA" sz="3200" dirty="0" err="1" smtClean="0"/>
              <a:t>jou</a:t>
            </a:r>
            <a:r>
              <a:rPr lang="en-ZA" sz="3200" dirty="0" smtClean="0"/>
              <a:t> </a:t>
            </a:r>
            <a:r>
              <a:rPr lang="en-ZA" sz="3200" dirty="0" err="1" smtClean="0"/>
              <a:t>prentjies</a:t>
            </a:r>
            <a:r>
              <a:rPr lang="en-ZA" sz="3200" dirty="0" smtClean="0"/>
              <a:t> </a:t>
            </a:r>
            <a:r>
              <a:rPr lang="en-ZA" sz="3200" dirty="0" err="1" smtClean="0"/>
              <a:t>en</a:t>
            </a:r>
            <a:r>
              <a:rPr lang="en-ZA" sz="3200" dirty="0" smtClean="0"/>
              <a:t> </a:t>
            </a: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moet</a:t>
            </a:r>
            <a:r>
              <a:rPr lang="en-ZA" sz="3200" dirty="0" smtClean="0"/>
              <a:t> </a:t>
            </a:r>
            <a:r>
              <a:rPr lang="en-ZA" sz="3200" dirty="0" err="1" smtClean="0"/>
              <a:t>kyk</a:t>
            </a:r>
            <a:r>
              <a:rPr lang="en-ZA" sz="3200" dirty="0" smtClean="0"/>
              <a:t> of </a:t>
            </a: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kan</a:t>
            </a:r>
            <a:r>
              <a:rPr lang="en-ZA" sz="3200" dirty="0" smtClean="0"/>
              <a:t> </a:t>
            </a:r>
            <a:r>
              <a:rPr lang="en-ZA" sz="3200" dirty="0" err="1" smtClean="0"/>
              <a:t>raai</a:t>
            </a:r>
            <a:r>
              <a:rPr lang="en-ZA" sz="3200" dirty="0" smtClean="0"/>
              <a:t> </a:t>
            </a:r>
            <a:r>
              <a:rPr lang="en-ZA" sz="3200" dirty="0" err="1" smtClean="0"/>
              <a:t>watter</a:t>
            </a:r>
            <a:r>
              <a:rPr lang="en-ZA" sz="3200" dirty="0" smtClean="0"/>
              <a:t> </a:t>
            </a:r>
            <a:r>
              <a:rPr lang="en-ZA" sz="3200" dirty="0" err="1" smtClean="0"/>
              <a:t>Bybelversie</a:t>
            </a:r>
            <a:r>
              <a:rPr lang="en-ZA" sz="3200" dirty="0" smtClean="0"/>
              <a:t> </a:t>
            </a:r>
            <a:r>
              <a:rPr lang="en-ZA" sz="3200" dirty="0" err="1" smtClean="0"/>
              <a:t>dit</a:t>
            </a:r>
            <a:r>
              <a:rPr lang="en-ZA" sz="3200" dirty="0" smtClean="0"/>
              <a:t> is.</a:t>
            </a:r>
          </a:p>
          <a:p>
            <a:r>
              <a:rPr lang="en-ZA" sz="3200" dirty="0" err="1" smtClean="0"/>
              <a:t>Daarna</a:t>
            </a:r>
            <a:r>
              <a:rPr lang="en-ZA" sz="3200" dirty="0" smtClean="0"/>
              <a:t> </a:t>
            </a:r>
            <a:r>
              <a:rPr lang="en-ZA" sz="3200" dirty="0" err="1" smtClean="0"/>
              <a:t>kyk</a:t>
            </a:r>
            <a:r>
              <a:rPr lang="en-ZA" sz="3200" dirty="0" smtClean="0"/>
              <a:t> </a:t>
            </a:r>
            <a:r>
              <a:rPr lang="en-ZA" sz="3200" dirty="0" err="1" smtClean="0"/>
              <a:t>jy</a:t>
            </a:r>
            <a:r>
              <a:rPr lang="en-ZA" sz="3200" dirty="0" smtClean="0"/>
              <a:t> of </a:t>
            </a:r>
            <a:r>
              <a:rPr lang="en-ZA" sz="3200" dirty="0" err="1" smtClean="0"/>
              <a:t>jy</a:t>
            </a:r>
            <a:r>
              <a:rPr lang="en-ZA" sz="3200" dirty="0" smtClean="0"/>
              <a:t> die </a:t>
            </a:r>
            <a:r>
              <a:rPr lang="en-ZA" sz="3200" dirty="0" err="1" smtClean="0"/>
              <a:t>Bybelvers</a:t>
            </a:r>
            <a:r>
              <a:rPr lang="en-ZA" sz="3200" dirty="0" smtClean="0"/>
              <a:t> </a:t>
            </a:r>
            <a:r>
              <a:rPr lang="en-ZA" sz="3200" dirty="0" err="1" smtClean="0"/>
              <a:t>kan</a:t>
            </a:r>
            <a:r>
              <a:rPr lang="en-ZA" sz="3200" dirty="0" smtClean="0"/>
              <a:t> </a:t>
            </a:r>
            <a:r>
              <a:rPr lang="en-ZA" sz="3200" dirty="0" err="1" smtClean="0"/>
              <a:t>opsê</a:t>
            </a:r>
            <a:r>
              <a:rPr lang="en-ZA" sz="3200" dirty="0" smtClean="0"/>
              <a:t>.</a:t>
            </a:r>
          </a:p>
          <a:p>
            <a:r>
              <a:rPr lang="en-ZA" sz="3200" dirty="0" err="1" smtClean="0"/>
              <a:t>Daarna</a:t>
            </a:r>
            <a:r>
              <a:rPr lang="en-ZA" sz="3200" dirty="0" smtClean="0"/>
              <a:t> gee </a:t>
            </a:r>
            <a:r>
              <a:rPr lang="en-ZA" sz="3200" dirty="0" err="1" smtClean="0"/>
              <a:t>ons</a:t>
            </a:r>
            <a:r>
              <a:rPr lang="en-ZA" sz="3200" dirty="0" smtClean="0"/>
              <a:t> </a:t>
            </a:r>
            <a:r>
              <a:rPr lang="en-ZA" sz="3200" dirty="0" err="1" smtClean="0"/>
              <a:t>vir</a:t>
            </a:r>
            <a:r>
              <a:rPr lang="en-ZA" sz="3200" dirty="0" smtClean="0"/>
              <a:t> </a:t>
            </a:r>
            <a:r>
              <a:rPr lang="en-ZA" sz="3200" dirty="0" err="1" smtClean="0"/>
              <a:t>jou</a:t>
            </a:r>
            <a:r>
              <a:rPr lang="en-ZA" sz="3200" dirty="0" smtClean="0"/>
              <a:t> </a:t>
            </a:r>
            <a:r>
              <a:rPr lang="en-ZA" sz="3200" dirty="0" err="1" smtClean="0"/>
              <a:t>waar</a:t>
            </a:r>
            <a:r>
              <a:rPr lang="en-ZA" sz="3200" dirty="0" smtClean="0"/>
              <a:t> die </a:t>
            </a:r>
            <a:r>
              <a:rPr lang="en-ZA" sz="3200" dirty="0" err="1" smtClean="0"/>
              <a:t>Bybelvers</a:t>
            </a:r>
            <a:r>
              <a:rPr lang="en-ZA" sz="3200" dirty="0" smtClean="0"/>
              <a:t> </a:t>
            </a:r>
            <a:r>
              <a:rPr lang="en-ZA" sz="3200" dirty="0" err="1" smtClean="0"/>
              <a:t>staan</a:t>
            </a:r>
            <a:r>
              <a:rPr lang="en-ZA" sz="3200" dirty="0" smtClean="0"/>
              <a:t> </a:t>
            </a:r>
            <a:r>
              <a:rPr lang="en-ZA" sz="3200" dirty="0" err="1" smtClean="0"/>
              <a:t>en</a:t>
            </a:r>
            <a:r>
              <a:rPr lang="en-ZA" sz="3200" dirty="0" smtClean="0"/>
              <a:t> </a:t>
            </a:r>
            <a:r>
              <a:rPr lang="en-ZA" sz="3200" dirty="0" err="1" smtClean="0"/>
              <a:t>jy</a:t>
            </a:r>
            <a:r>
              <a:rPr lang="en-ZA" sz="3200" dirty="0" smtClean="0"/>
              <a:t> </a:t>
            </a:r>
            <a:r>
              <a:rPr lang="en-ZA" sz="3200" dirty="0" err="1" smtClean="0"/>
              <a:t>gaan</a:t>
            </a:r>
            <a:r>
              <a:rPr lang="en-ZA" sz="3200" dirty="0" smtClean="0"/>
              <a:t> lees </a:t>
            </a:r>
            <a:r>
              <a:rPr lang="en-ZA" sz="3200" dirty="0" err="1" smtClean="0"/>
              <a:t>dit</a:t>
            </a:r>
            <a:r>
              <a:rPr lang="en-ZA" sz="3200" dirty="0" smtClean="0"/>
              <a:t> self in </a:t>
            </a:r>
            <a:r>
              <a:rPr lang="en-ZA" sz="3200" dirty="0" err="1" smtClean="0"/>
              <a:t>jou</a:t>
            </a:r>
            <a:r>
              <a:rPr lang="en-ZA" sz="3200" dirty="0" smtClean="0"/>
              <a:t> </a:t>
            </a:r>
            <a:r>
              <a:rPr lang="en-ZA" sz="3200" dirty="0" err="1" smtClean="0"/>
              <a:t>Bybel</a:t>
            </a:r>
            <a:endParaRPr lang="en-Z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0" y="1"/>
            <a:ext cx="1843749" cy="17665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78" y="4689968"/>
            <a:ext cx="2311021" cy="216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6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86" y="1245358"/>
            <a:ext cx="4608394" cy="3456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605" y="1082227"/>
            <a:ext cx="5277987" cy="37825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9433" y="5355381"/>
            <a:ext cx="1140952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dirty="0" smtClean="0">
                <a:solidFill>
                  <a:schemeClr val="tx1"/>
                </a:solidFill>
              </a:rPr>
              <a:t>Hart van </a:t>
            </a:r>
            <a:r>
              <a:rPr lang="en-ZA" sz="6000" dirty="0" err="1" smtClean="0">
                <a:solidFill>
                  <a:schemeClr val="tx1"/>
                </a:solidFill>
              </a:rPr>
              <a:t>vlees</a:t>
            </a:r>
            <a:r>
              <a:rPr lang="en-ZA" sz="6000" dirty="0" smtClean="0">
                <a:solidFill>
                  <a:schemeClr val="tx1"/>
                </a:solidFill>
              </a:rPr>
              <a:t> </a:t>
            </a:r>
            <a:r>
              <a:rPr lang="en-ZA" sz="6000" dirty="0" err="1" smtClean="0">
                <a:solidFill>
                  <a:schemeClr val="tx1"/>
                </a:solidFill>
              </a:rPr>
              <a:t>en</a:t>
            </a:r>
            <a:r>
              <a:rPr lang="en-ZA" sz="6000" dirty="0" smtClean="0">
                <a:solidFill>
                  <a:schemeClr val="tx1"/>
                </a:solidFill>
              </a:rPr>
              <a:t> hart van </a:t>
            </a:r>
            <a:r>
              <a:rPr lang="en-ZA" sz="6000" dirty="0" err="1" smtClean="0">
                <a:solidFill>
                  <a:schemeClr val="tx1"/>
                </a:solidFill>
              </a:rPr>
              <a:t>klip</a:t>
            </a:r>
            <a:endParaRPr lang="en-ZA" sz="60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Esegiël</a:t>
            </a:r>
            <a:r>
              <a:rPr lang="en-ZA" sz="4000" dirty="0" smtClean="0">
                <a:solidFill>
                  <a:schemeClr val="tx1"/>
                </a:solidFill>
              </a:rPr>
              <a:t> 36:26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9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26" y="1369121"/>
            <a:ext cx="4669261" cy="27003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033" y="1050878"/>
            <a:ext cx="2686448" cy="35484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2012" y="5355381"/>
            <a:ext cx="1154600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smtClean="0">
                <a:solidFill>
                  <a:schemeClr val="tx1"/>
                </a:solidFill>
              </a:rPr>
              <a:t>Dis </a:t>
            </a:r>
            <a:r>
              <a:rPr lang="en-ZA" sz="4400" dirty="0" err="1" smtClean="0">
                <a:solidFill>
                  <a:schemeClr val="tx1"/>
                </a:solidFill>
              </a:rPr>
              <a:t>makliker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vir</a:t>
            </a:r>
            <a:r>
              <a:rPr lang="en-ZA" sz="4400" dirty="0" smtClean="0">
                <a:solidFill>
                  <a:schemeClr val="tx1"/>
                </a:solidFill>
              </a:rPr>
              <a:t> ‘n </a:t>
            </a:r>
            <a:r>
              <a:rPr lang="en-ZA" sz="4400" dirty="0" err="1" smtClean="0">
                <a:solidFill>
                  <a:schemeClr val="tx1"/>
                </a:solidFill>
              </a:rPr>
              <a:t>kameel</a:t>
            </a:r>
            <a:r>
              <a:rPr lang="en-ZA" sz="4400" dirty="0" smtClean="0">
                <a:solidFill>
                  <a:schemeClr val="tx1"/>
                </a:solidFill>
              </a:rPr>
              <a:t> om </a:t>
            </a:r>
            <a:r>
              <a:rPr lang="en-ZA" sz="4400" dirty="0" err="1" smtClean="0">
                <a:solidFill>
                  <a:schemeClr val="tx1"/>
                </a:solidFill>
              </a:rPr>
              <a:t>deur</a:t>
            </a:r>
            <a:r>
              <a:rPr lang="en-ZA" sz="4400" dirty="0" smtClean="0">
                <a:solidFill>
                  <a:schemeClr val="tx1"/>
                </a:solidFill>
              </a:rPr>
              <a:t> die </a:t>
            </a:r>
          </a:p>
          <a:p>
            <a:pPr algn="ctr"/>
            <a:r>
              <a:rPr lang="en-ZA" sz="4400" dirty="0" err="1" smtClean="0">
                <a:solidFill>
                  <a:schemeClr val="tx1"/>
                </a:solidFill>
              </a:rPr>
              <a:t>oog</a:t>
            </a:r>
            <a:r>
              <a:rPr lang="en-ZA" sz="4400" dirty="0" smtClean="0">
                <a:solidFill>
                  <a:schemeClr val="tx1"/>
                </a:solidFill>
              </a:rPr>
              <a:t> van ‘n </a:t>
            </a:r>
            <a:r>
              <a:rPr lang="en-ZA" sz="4400" dirty="0" err="1" smtClean="0">
                <a:solidFill>
                  <a:schemeClr val="tx1"/>
                </a:solidFill>
              </a:rPr>
              <a:t>naald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te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gaan</a:t>
            </a:r>
            <a:endParaRPr lang="en-ZA" sz="4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Matteus</a:t>
            </a:r>
            <a:r>
              <a:rPr lang="en-ZA" sz="4000" dirty="0" smtClean="0">
                <a:solidFill>
                  <a:schemeClr val="tx1"/>
                </a:solidFill>
              </a:rPr>
              <a:t> 19:24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2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185860"/>
            <a:ext cx="5146313" cy="36145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596" y="1026044"/>
            <a:ext cx="3448263" cy="34741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9307" y="5355381"/>
            <a:ext cx="1135493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smtClean="0">
                <a:solidFill>
                  <a:schemeClr val="tx1"/>
                </a:solidFill>
              </a:rPr>
              <a:t>Is 2 </a:t>
            </a:r>
            <a:r>
              <a:rPr lang="en-ZA" sz="4400" dirty="0" err="1" smtClean="0">
                <a:solidFill>
                  <a:schemeClr val="tx1"/>
                </a:solidFill>
              </a:rPr>
              <a:t>mossies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nie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vir</a:t>
            </a:r>
            <a:r>
              <a:rPr lang="en-ZA" sz="4400" dirty="0" smtClean="0">
                <a:solidFill>
                  <a:schemeClr val="tx1"/>
                </a:solidFill>
              </a:rPr>
              <a:t> ‘n sent </a:t>
            </a:r>
            <a:r>
              <a:rPr lang="en-ZA" sz="4400" dirty="0" err="1" smtClean="0">
                <a:solidFill>
                  <a:schemeClr val="tx1"/>
                </a:solidFill>
              </a:rPr>
              <a:t>te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koop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nie</a:t>
            </a:r>
            <a:endParaRPr lang="en-ZA" sz="440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Matteus</a:t>
            </a:r>
            <a:r>
              <a:rPr lang="en-ZA" sz="4000" dirty="0" smtClean="0">
                <a:solidFill>
                  <a:schemeClr val="tx1"/>
                </a:solidFill>
              </a:rPr>
              <a:t> 10:29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889" y="791571"/>
            <a:ext cx="4145222" cy="41625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59" y="951963"/>
            <a:ext cx="3791770" cy="37917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4968" y="5355381"/>
            <a:ext cx="1124575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dirty="0" err="1" smtClean="0">
                <a:solidFill>
                  <a:schemeClr val="tx1"/>
                </a:solidFill>
              </a:rPr>
              <a:t>Julle</a:t>
            </a:r>
            <a:r>
              <a:rPr lang="en-ZA" sz="4800" dirty="0" smtClean="0">
                <a:solidFill>
                  <a:schemeClr val="tx1"/>
                </a:solidFill>
              </a:rPr>
              <a:t> is die </a:t>
            </a:r>
            <a:r>
              <a:rPr lang="en-ZA" sz="4800" dirty="0" err="1" smtClean="0">
                <a:solidFill>
                  <a:schemeClr val="tx1"/>
                </a:solidFill>
              </a:rPr>
              <a:t>lig</a:t>
            </a:r>
            <a:r>
              <a:rPr lang="en-ZA" sz="4800" dirty="0" smtClean="0">
                <a:solidFill>
                  <a:schemeClr val="tx1"/>
                </a:solidFill>
              </a:rPr>
              <a:t> </a:t>
            </a:r>
            <a:r>
              <a:rPr lang="en-ZA" sz="4800" dirty="0" err="1" smtClean="0">
                <a:solidFill>
                  <a:schemeClr val="tx1"/>
                </a:solidFill>
              </a:rPr>
              <a:t>vir</a:t>
            </a:r>
            <a:r>
              <a:rPr lang="en-ZA" sz="4800" dirty="0" smtClean="0">
                <a:solidFill>
                  <a:schemeClr val="tx1"/>
                </a:solidFill>
              </a:rPr>
              <a:t> die </a:t>
            </a:r>
            <a:r>
              <a:rPr lang="en-ZA" sz="4800" dirty="0" err="1" smtClean="0">
                <a:solidFill>
                  <a:schemeClr val="tx1"/>
                </a:solidFill>
              </a:rPr>
              <a:t>wêreld</a:t>
            </a:r>
            <a:endParaRPr lang="en-ZA" sz="4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Matteus</a:t>
            </a:r>
            <a:r>
              <a:rPr lang="en-ZA" sz="4000" dirty="0" smtClean="0">
                <a:solidFill>
                  <a:schemeClr val="tx1"/>
                </a:solidFill>
              </a:rPr>
              <a:t> 5:14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77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61" y="854407"/>
            <a:ext cx="4095750" cy="3238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848" y="569704"/>
            <a:ext cx="4135731" cy="40432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5786" y="5355381"/>
            <a:ext cx="1135493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dirty="0" err="1" smtClean="0">
                <a:solidFill>
                  <a:schemeClr val="tx1"/>
                </a:solidFill>
              </a:rPr>
              <a:t>Gaan</a:t>
            </a:r>
            <a:r>
              <a:rPr lang="en-ZA" sz="4800" dirty="0" smtClean="0">
                <a:solidFill>
                  <a:schemeClr val="tx1"/>
                </a:solidFill>
              </a:rPr>
              <a:t> </a:t>
            </a:r>
            <a:r>
              <a:rPr lang="en-ZA" sz="4800" dirty="0" err="1" smtClean="0">
                <a:solidFill>
                  <a:schemeClr val="tx1"/>
                </a:solidFill>
              </a:rPr>
              <a:t>kyk</a:t>
            </a:r>
            <a:r>
              <a:rPr lang="en-ZA" sz="4800" dirty="0" smtClean="0">
                <a:solidFill>
                  <a:schemeClr val="tx1"/>
                </a:solidFill>
              </a:rPr>
              <a:t> </a:t>
            </a:r>
            <a:r>
              <a:rPr lang="en-ZA" sz="4800" dirty="0" err="1" smtClean="0">
                <a:solidFill>
                  <a:schemeClr val="tx1"/>
                </a:solidFill>
              </a:rPr>
              <a:t>na</a:t>
            </a:r>
            <a:r>
              <a:rPr lang="en-ZA" sz="4800" dirty="0" smtClean="0">
                <a:solidFill>
                  <a:schemeClr val="tx1"/>
                </a:solidFill>
              </a:rPr>
              <a:t> die </a:t>
            </a:r>
            <a:r>
              <a:rPr lang="en-ZA" sz="4800" dirty="0" err="1" smtClean="0">
                <a:solidFill>
                  <a:schemeClr val="tx1"/>
                </a:solidFill>
              </a:rPr>
              <a:t>mier</a:t>
            </a:r>
            <a:r>
              <a:rPr lang="en-ZA" sz="4800" dirty="0" smtClean="0">
                <a:solidFill>
                  <a:schemeClr val="tx1"/>
                </a:solidFill>
              </a:rPr>
              <a:t> </a:t>
            </a:r>
            <a:r>
              <a:rPr lang="en-ZA" sz="4800" dirty="0" err="1" smtClean="0">
                <a:solidFill>
                  <a:schemeClr val="tx1"/>
                </a:solidFill>
              </a:rPr>
              <a:t>luiaard</a:t>
            </a:r>
            <a:r>
              <a:rPr lang="en-ZA" sz="4800" dirty="0" smtClean="0">
                <a:solidFill>
                  <a:schemeClr val="tx1"/>
                </a:solidFill>
              </a:rPr>
              <a:t> </a:t>
            </a:r>
            <a:endParaRPr lang="en-ZA" sz="4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Spreuke</a:t>
            </a:r>
            <a:r>
              <a:rPr lang="en-ZA" sz="4000" dirty="0" smtClean="0">
                <a:solidFill>
                  <a:schemeClr val="tx1"/>
                </a:solidFill>
              </a:rPr>
              <a:t> 6:6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54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18" y="610735"/>
            <a:ext cx="4217159" cy="42171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719" y="683744"/>
            <a:ext cx="4473404" cy="44734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7672" y="5355381"/>
            <a:ext cx="1115022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smtClean="0">
                <a:solidFill>
                  <a:schemeClr val="tx1"/>
                </a:solidFill>
              </a:rPr>
              <a:t>God het die </a:t>
            </a:r>
            <a:r>
              <a:rPr lang="en-ZA" sz="4400" dirty="0" err="1" smtClean="0">
                <a:solidFill>
                  <a:schemeClr val="tx1"/>
                </a:solidFill>
              </a:rPr>
              <a:t>wêreld</a:t>
            </a:r>
            <a:r>
              <a:rPr lang="en-ZA" sz="4400" dirty="0" smtClean="0">
                <a:solidFill>
                  <a:schemeClr val="tx1"/>
                </a:solidFill>
              </a:rPr>
              <a:t> so </a:t>
            </a:r>
            <a:r>
              <a:rPr lang="en-ZA" sz="4400" dirty="0" err="1" smtClean="0">
                <a:solidFill>
                  <a:schemeClr val="tx1"/>
                </a:solidFill>
              </a:rPr>
              <a:t>liefgehad</a:t>
            </a:r>
            <a:endParaRPr lang="en-ZA" sz="4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Johannes 3:16</a:t>
            </a:r>
            <a:endParaRPr lang="en-ZA" sz="40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12" y="1673908"/>
            <a:ext cx="2975036" cy="223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6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194" y="374902"/>
            <a:ext cx="8279512" cy="49886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42868" y="5570645"/>
            <a:ext cx="899891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smtClean="0">
                <a:solidFill>
                  <a:schemeClr val="tx1"/>
                </a:solidFill>
              </a:rPr>
              <a:t>So </a:t>
            </a:r>
            <a:r>
              <a:rPr lang="en-ZA" sz="4400" dirty="0" err="1" smtClean="0">
                <a:solidFill>
                  <a:schemeClr val="tx1"/>
                </a:solidFill>
              </a:rPr>
              <a:t>ver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soos</a:t>
            </a:r>
            <a:r>
              <a:rPr lang="en-ZA" sz="4400" dirty="0" smtClean="0">
                <a:solidFill>
                  <a:schemeClr val="tx1"/>
                </a:solidFill>
              </a:rPr>
              <a:t> die </a:t>
            </a:r>
            <a:r>
              <a:rPr lang="en-ZA" sz="4400" dirty="0" err="1" smtClean="0">
                <a:solidFill>
                  <a:schemeClr val="tx1"/>
                </a:solidFill>
              </a:rPr>
              <a:t>Ooste</a:t>
            </a:r>
            <a:r>
              <a:rPr lang="en-ZA" sz="4400" dirty="0" smtClean="0">
                <a:solidFill>
                  <a:schemeClr val="tx1"/>
                </a:solidFill>
              </a:rPr>
              <a:t> van die </a:t>
            </a:r>
            <a:r>
              <a:rPr lang="en-ZA" sz="4400" dirty="0" err="1" smtClean="0">
                <a:solidFill>
                  <a:schemeClr val="tx1"/>
                </a:solidFill>
              </a:rPr>
              <a:t>weste</a:t>
            </a:r>
            <a:r>
              <a:rPr lang="en-ZA" sz="4400" dirty="0" smtClean="0">
                <a:solidFill>
                  <a:schemeClr val="tx1"/>
                </a:solidFill>
              </a:rPr>
              <a:t> is</a:t>
            </a:r>
            <a:endParaRPr lang="en-ZA" sz="4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Psalm 103:12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48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747" y="0"/>
            <a:ext cx="5610225" cy="52101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44765" y="5504611"/>
            <a:ext cx="9869963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err="1" smtClean="0">
                <a:solidFill>
                  <a:schemeClr val="tx1"/>
                </a:solidFill>
              </a:rPr>
              <a:t>Hy</a:t>
            </a:r>
            <a:r>
              <a:rPr lang="en-ZA" sz="4400" dirty="0" smtClean="0">
                <a:solidFill>
                  <a:schemeClr val="tx1"/>
                </a:solidFill>
              </a:rPr>
              <a:t> wat op die Here wag </a:t>
            </a:r>
            <a:r>
              <a:rPr lang="en-ZA" sz="4400" dirty="0" err="1" smtClean="0">
                <a:solidFill>
                  <a:schemeClr val="tx1"/>
                </a:solidFill>
              </a:rPr>
              <a:t>kry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nuwe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krag</a:t>
            </a:r>
            <a:endParaRPr lang="en-ZA" sz="4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Jesaja</a:t>
            </a:r>
            <a:r>
              <a:rPr lang="en-ZA" sz="4000" dirty="0" smtClean="0">
                <a:solidFill>
                  <a:schemeClr val="tx1"/>
                </a:solidFill>
              </a:rPr>
              <a:t> 40:31</a:t>
            </a:r>
            <a:endParaRPr lang="en-ZA" sz="40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34" y="625027"/>
            <a:ext cx="3210128" cy="448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1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511" y="1115046"/>
            <a:ext cx="7309489" cy="3972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4" y="2282302"/>
            <a:ext cx="4077081" cy="23852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09822" y="5556778"/>
            <a:ext cx="969809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Ek</a:t>
            </a:r>
            <a:r>
              <a:rPr lang="en-ZA" sz="4000" dirty="0" smtClean="0">
                <a:solidFill>
                  <a:schemeClr val="tx1"/>
                </a:solidFill>
              </a:rPr>
              <a:t> het </a:t>
            </a:r>
            <a:r>
              <a:rPr lang="en-ZA" sz="4000" dirty="0" err="1" smtClean="0">
                <a:solidFill>
                  <a:schemeClr val="tx1"/>
                </a:solidFill>
              </a:rPr>
              <a:t>jou</a:t>
            </a:r>
            <a:r>
              <a:rPr lang="en-ZA" sz="4000" dirty="0" smtClean="0">
                <a:solidFill>
                  <a:schemeClr val="tx1"/>
                </a:solidFill>
              </a:rPr>
              <a:t> </a:t>
            </a:r>
            <a:r>
              <a:rPr lang="en-ZA" sz="4000" dirty="0" err="1" smtClean="0">
                <a:solidFill>
                  <a:schemeClr val="tx1"/>
                </a:solidFill>
              </a:rPr>
              <a:t>naam</a:t>
            </a:r>
            <a:r>
              <a:rPr lang="en-ZA" sz="4000" dirty="0" smtClean="0">
                <a:solidFill>
                  <a:schemeClr val="tx1"/>
                </a:solidFill>
              </a:rPr>
              <a:t> in my </a:t>
            </a:r>
            <a:r>
              <a:rPr lang="en-ZA" sz="4000" dirty="0" err="1" smtClean="0">
                <a:solidFill>
                  <a:schemeClr val="tx1"/>
                </a:solidFill>
              </a:rPr>
              <a:t>handpalms</a:t>
            </a:r>
            <a:r>
              <a:rPr lang="en-ZA" sz="4000" dirty="0" smtClean="0">
                <a:solidFill>
                  <a:schemeClr val="tx1"/>
                </a:solidFill>
              </a:rPr>
              <a:t> </a:t>
            </a:r>
            <a:r>
              <a:rPr lang="en-ZA" sz="4000" dirty="0" err="1" smtClean="0">
                <a:solidFill>
                  <a:schemeClr val="tx1"/>
                </a:solidFill>
              </a:rPr>
              <a:t>gegraveer</a:t>
            </a:r>
            <a:endParaRPr lang="en-ZA" sz="4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Jesaja</a:t>
            </a:r>
            <a:r>
              <a:rPr lang="en-ZA" sz="4000" dirty="0" smtClean="0">
                <a:solidFill>
                  <a:schemeClr val="tx1"/>
                </a:solidFill>
              </a:rPr>
              <a:t> 49:16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57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88" y="797447"/>
            <a:ext cx="4207235" cy="40406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91869" y="1133474"/>
            <a:ext cx="5019254" cy="33686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26942" y="5355381"/>
            <a:ext cx="847704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My </a:t>
            </a:r>
            <a:r>
              <a:rPr lang="en-ZA" sz="5400" dirty="0" err="1" smtClean="0">
                <a:solidFill>
                  <a:schemeClr val="tx1"/>
                </a:solidFill>
              </a:rPr>
              <a:t>skape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luister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na</a:t>
            </a:r>
            <a:r>
              <a:rPr lang="en-ZA" sz="5400" dirty="0" smtClean="0">
                <a:solidFill>
                  <a:schemeClr val="tx1"/>
                </a:solidFill>
              </a:rPr>
              <a:t> my stem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68752" y="167827"/>
            <a:ext cx="357354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Johannes 10:27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88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98" y="753668"/>
            <a:ext cx="3837098" cy="42755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39" y="1948801"/>
            <a:ext cx="1018671" cy="19452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506" y="1841549"/>
            <a:ext cx="1175920" cy="19452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426" y="1948801"/>
            <a:ext cx="1077412" cy="17824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036" y="2010134"/>
            <a:ext cx="1094886" cy="17034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914" y="2071427"/>
            <a:ext cx="1055489" cy="16421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26942" y="5355381"/>
            <a:ext cx="74653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Hare op </a:t>
            </a:r>
            <a:r>
              <a:rPr lang="en-ZA" sz="5400" dirty="0" err="1" smtClean="0">
                <a:solidFill>
                  <a:schemeClr val="tx1"/>
                </a:solidFill>
              </a:rPr>
              <a:t>ons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koppe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getel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Matteus</a:t>
            </a:r>
            <a:r>
              <a:rPr lang="en-ZA" sz="4000" dirty="0" smtClean="0">
                <a:solidFill>
                  <a:schemeClr val="tx1"/>
                </a:solidFill>
              </a:rPr>
              <a:t> 10:30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0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61" y="1154179"/>
            <a:ext cx="3998987" cy="39989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82" y="723331"/>
            <a:ext cx="3543869" cy="44298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24082" y="5496058"/>
            <a:ext cx="901161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Julle</a:t>
            </a:r>
            <a:r>
              <a:rPr lang="en-ZA" sz="5400" dirty="0" smtClean="0">
                <a:solidFill>
                  <a:schemeClr val="tx1"/>
                </a:solidFill>
              </a:rPr>
              <a:t> is die </a:t>
            </a:r>
            <a:r>
              <a:rPr lang="en-ZA" sz="5400" dirty="0" err="1" smtClean="0">
                <a:solidFill>
                  <a:schemeClr val="tx1"/>
                </a:solidFill>
              </a:rPr>
              <a:t>sout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vir</a:t>
            </a:r>
            <a:r>
              <a:rPr lang="en-ZA" sz="5400" dirty="0" smtClean="0">
                <a:solidFill>
                  <a:schemeClr val="tx1"/>
                </a:solidFill>
              </a:rPr>
              <a:t> die </a:t>
            </a:r>
            <a:r>
              <a:rPr lang="en-ZA" sz="5400" dirty="0" err="1" smtClean="0">
                <a:solidFill>
                  <a:schemeClr val="tx1"/>
                </a:solidFill>
              </a:rPr>
              <a:t>wêreld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Matteus</a:t>
            </a:r>
            <a:r>
              <a:rPr lang="en-ZA" sz="4000" dirty="0" smtClean="0">
                <a:solidFill>
                  <a:schemeClr val="tx1"/>
                </a:solidFill>
              </a:rPr>
              <a:t> 5:13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56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18" y="605310"/>
            <a:ext cx="5064463" cy="43351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085" y="730581"/>
            <a:ext cx="3426658" cy="38004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0166" y="5355381"/>
            <a:ext cx="1086025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Nie</a:t>
            </a:r>
            <a:r>
              <a:rPr lang="en-ZA" sz="5400" dirty="0" smtClean="0">
                <a:solidFill>
                  <a:schemeClr val="tx1"/>
                </a:solidFill>
              </a:rPr>
              <a:t> met mag </a:t>
            </a:r>
            <a:r>
              <a:rPr lang="en-ZA" sz="5400" dirty="0" err="1" smtClean="0">
                <a:solidFill>
                  <a:schemeClr val="tx1"/>
                </a:solidFill>
              </a:rPr>
              <a:t>en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krag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nie</a:t>
            </a:r>
            <a:r>
              <a:rPr lang="en-ZA" sz="5400" dirty="0" smtClean="0">
                <a:solidFill>
                  <a:schemeClr val="tx1"/>
                </a:solidFill>
              </a:rPr>
              <a:t>, maar </a:t>
            </a:r>
            <a:r>
              <a:rPr lang="en-ZA" sz="5400" dirty="0" err="1" smtClean="0">
                <a:solidFill>
                  <a:schemeClr val="tx1"/>
                </a:solidFill>
              </a:rPr>
              <a:t>deur</a:t>
            </a:r>
            <a:r>
              <a:rPr lang="en-ZA" sz="5400" dirty="0" smtClean="0">
                <a:solidFill>
                  <a:schemeClr val="tx1"/>
                </a:solidFill>
              </a:rPr>
              <a:t> God se Gees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Sagaria</a:t>
            </a:r>
            <a:r>
              <a:rPr lang="en-ZA" sz="4000" dirty="0" smtClean="0">
                <a:solidFill>
                  <a:schemeClr val="tx1"/>
                </a:solidFill>
              </a:rPr>
              <a:t> 4:6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1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52" y="1749188"/>
            <a:ext cx="5258839" cy="3423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822" y="1265107"/>
            <a:ext cx="2844078" cy="42448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509999"/>
            <a:ext cx="1171838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Ek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en</a:t>
            </a:r>
            <a:r>
              <a:rPr lang="en-ZA" sz="5400" dirty="0" smtClean="0">
                <a:solidFill>
                  <a:schemeClr val="tx1"/>
                </a:solidFill>
              </a:rPr>
              <a:t> my huis, </a:t>
            </a:r>
            <a:r>
              <a:rPr lang="en-ZA" sz="5400" dirty="0" err="1" smtClean="0">
                <a:solidFill>
                  <a:schemeClr val="tx1"/>
                </a:solidFill>
              </a:rPr>
              <a:t>ons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sal</a:t>
            </a:r>
            <a:r>
              <a:rPr lang="en-ZA" sz="5400" dirty="0" smtClean="0">
                <a:solidFill>
                  <a:schemeClr val="tx1"/>
                </a:solidFill>
              </a:rPr>
              <a:t> die Here </a:t>
            </a:r>
            <a:r>
              <a:rPr lang="en-ZA" sz="5400" dirty="0" err="1" smtClean="0">
                <a:solidFill>
                  <a:schemeClr val="tx1"/>
                </a:solidFill>
              </a:rPr>
              <a:t>dien</a:t>
            </a:r>
            <a:r>
              <a:rPr lang="en-ZA" sz="5400" dirty="0" smtClean="0">
                <a:solidFill>
                  <a:schemeClr val="tx1"/>
                </a:solidFill>
              </a:rPr>
              <a:t>.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Josua</a:t>
            </a:r>
            <a:r>
              <a:rPr lang="en-ZA" sz="4000" dirty="0" smtClean="0">
                <a:solidFill>
                  <a:schemeClr val="tx1"/>
                </a:solidFill>
              </a:rPr>
              <a:t> 24:15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1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330" y="682387"/>
            <a:ext cx="2722329" cy="41055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09983" y="1033383"/>
            <a:ext cx="3551552" cy="34035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40678" y="5302492"/>
            <a:ext cx="918043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Ek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staan</a:t>
            </a:r>
            <a:r>
              <a:rPr lang="en-ZA" sz="5400" dirty="0" smtClean="0">
                <a:solidFill>
                  <a:schemeClr val="tx1"/>
                </a:solidFill>
              </a:rPr>
              <a:t> by die </a:t>
            </a:r>
            <a:r>
              <a:rPr lang="en-ZA" sz="5400" dirty="0" err="1" smtClean="0">
                <a:solidFill>
                  <a:schemeClr val="tx1"/>
                </a:solidFill>
              </a:rPr>
              <a:t>deur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en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ek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klop</a:t>
            </a:r>
            <a:r>
              <a:rPr lang="en-ZA" sz="5400" dirty="0" smtClean="0">
                <a:solidFill>
                  <a:schemeClr val="tx1"/>
                </a:solidFill>
              </a:rPr>
              <a:t>.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57736" y="167827"/>
            <a:ext cx="37845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Openbaring</a:t>
            </a:r>
            <a:r>
              <a:rPr lang="en-ZA" sz="4000" dirty="0" smtClean="0">
                <a:solidFill>
                  <a:schemeClr val="tx1"/>
                </a:solidFill>
              </a:rPr>
              <a:t> 3:20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91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61" y="933521"/>
            <a:ext cx="2662024" cy="4421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78" y="1415955"/>
            <a:ext cx="4253552" cy="31901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80493" y="5392270"/>
            <a:ext cx="74653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Bewaak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jou</a:t>
            </a:r>
            <a:r>
              <a:rPr lang="en-ZA" sz="5400" dirty="0" smtClean="0">
                <a:solidFill>
                  <a:schemeClr val="tx1"/>
                </a:solidFill>
              </a:rPr>
              <a:t> hart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64054" y="308503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Spreuke</a:t>
            </a:r>
            <a:r>
              <a:rPr lang="en-ZA" sz="4000" dirty="0" smtClean="0">
                <a:solidFill>
                  <a:schemeClr val="tx1"/>
                </a:solidFill>
              </a:rPr>
              <a:t> 4:23</a:t>
            </a:r>
          </a:p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(1933)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8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325" y="1611693"/>
            <a:ext cx="3397937" cy="29401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66" y="1044993"/>
            <a:ext cx="5916713" cy="40735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5466" y="5355381"/>
            <a:ext cx="1068190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Die </a:t>
            </a:r>
            <a:r>
              <a:rPr lang="en-ZA" sz="5400" dirty="0" err="1" smtClean="0">
                <a:solidFill>
                  <a:schemeClr val="tx1"/>
                </a:solidFill>
              </a:rPr>
              <a:t>oes</a:t>
            </a:r>
            <a:r>
              <a:rPr lang="en-ZA" sz="5400" dirty="0" smtClean="0">
                <a:solidFill>
                  <a:schemeClr val="tx1"/>
                </a:solidFill>
              </a:rPr>
              <a:t> is </a:t>
            </a:r>
            <a:r>
              <a:rPr lang="en-ZA" sz="5400" dirty="0" err="1" smtClean="0">
                <a:solidFill>
                  <a:schemeClr val="tx1"/>
                </a:solidFill>
              </a:rPr>
              <a:t>groot</a:t>
            </a:r>
            <a:r>
              <a:rPr lang="en-ZA" sz="5400" dirty="0" smtClean="0">
                <a:solidFill>
                  <a:schemeClr val="tx1"/>
                </a:solidFill>
              </a:rPr>
              <a:t>, die </a:t>
            </a:r>
            <a:r>
              <a:rPr lang="en-ZA" sz="5400" dirty="0" err="1" smtClean="0">
                <a:solidFill>
                  <a:schemeClr val="tx1"/>
                </a:solidFill>
              </a:rPr>
              <a:t>arbeiders</a:t>
            </a:r>
            <a:r>
              <a:rPr lang="en-ZA" sz="5400" dirty="0" smtClean="0">
                <a:solidFill>
                  <a:schemeClr val="tx1"/>
                </a:solidFill>
              </a:rPr>
              <a:t> is min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Matteus</a:t>
            </a:r>
            <a:r>
              <a:rPr lang="en-ZA" sz="4000" dirty="0" smtClean="0">
                <a:solidFill>
                  <a:schemeClr val="tx1"/>
                </a:solidFill>
              </a:rPr>
              <a:t> 9:37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88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98" y="675213"/>
            <a:ext cx="3883349" cy="43703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144" y="1363637"/>
            <a:ext cx="3845657" cy="38456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26942" y="5355381"/>
            <a:ext cx="74653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Bereken</a:t>
            </a:r>
            <a:r>
              <a:rPr lang="en-ZA" sz="5400" dirty="0" smtClean="0">
                <a:solidFill>
                  <a:schemeClr val="tx1"/>
                </a:solidFill>
              </a:rPr>
              <a:t> die </a:t>
            </a:r>
            <a:r>
              <a:rPr lang="en-ZA" sz="5400" dirty="0" err="1" smtClean="0">
                <a:solidFill>
                  <a:schemeClr val="tx1"/>
                </a:solidFill>
              </a:rPr>
              <a:t>koste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Lukas 14:28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0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498" y="1742533"/>
            <a:ext cx="4464108" cy="33480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1014" y="5504736"/>
            <a:ext cx="1135262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Soos</a:t>
            </a:r>
            <a:r>
              <a:rPr lang="en-ZA" sz="5400" dirty="0" smtClean="0">
                <a:solidFill>
                  <a:schemeClr val="tx1"/>
                </a:solidFill>
              </a:rPr>
              <a:t> ‘n </a:t>
            </a:r>
            <a:r>
              <a:rPr lang="en-ZA" sz="5400" dirty="0" err="1" smtClean="0">
                <a:solidFill>
                  <a:schemeClr val="tx1"/>
                </a:solidFill>
              </a:rPr>
              <a:t>wildsbok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smag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na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waterstrome</a:t>
            </a:r>
            <a:r>
              <a:rPr lang="en-ZA" sz="5400" dirty="0" smtClean="0">
                <a:solidFill>
                  <a:schemeClr val="tx1"/>
                </a:solidFill>
              </a:rPr>
              <a:t>.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Psalm 42:2</a:t>
            </a:r>
            <a:endParaRPr lang="en-ZA" sz="40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972" y="614627"/>
            <a:ext cx="3729990" cy="447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1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522" y="1044315"/>
            <a:ext cx="2599982" cy="41947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5083" y="5396154"/>
            <a:ext cx="1154957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Die </a:t>
            </a:r>
            <a:r>
              <a:rPr lang="en-ZA" sz="5400" dirty="0" err="1" smtClean="0">
                <a:solidFill>
                  <a:schemeClr val="tx1"/>
                </a:solidFill>
              </a:rPr>
              <a:t>gebed</a:t>
            </a:r>
            <a:r>
              <a:rPr lang="en-ZA" sz="5400" dirty="0" smtClean="0">
                <a:solidFill>
                  <a:schemeClr val="tx1"/>
                </a:solidFill>
              </a:rPr>
              <a:t> van ‘n </a:t>
            </a:r>
            <a:r>
              <a:rPr lang="en-ZA" sz="5400" dirty="0" err="1" smtClean="0">
                <a:solidFill>
                  <a:schemeClr val="tx1"/>
                </a:solidFill>
              </a:rPr>
              <a:t>regverdige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het </a:t>
            </a:r>
            <a:r>
              <a:rPr lang="en-ZA" sz="5400" dirty="0" err="1" smtClean="0">
                <a:solidFill>
                  <a:schemeClr val="tx1"/>
                </a:solidFill>
              </a:rPr>
              <a:t>groot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krag</a:t>
            </a:r>
            <a:endParaRPr lang="en-ZA" sz="54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328" y="1239269"/>
            <a:ext cx="3622431" cy="36224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70463" y="435113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Jakobus</a:t>
            </a:r>
            <a:r>
              <a:rPr lang="en-ZA" sz="4000" dirty="0" smtClean="0">
                <a:solidFill>
                  <a:schemeClr val="tx1"/>
                </a:solidFill>
              </a:rPr>
              <a:t> 5:16</a:t>
            </a:r>
          </a:p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(1933)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66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621" y="2553045"/>
            <a:ext cx="2143125" cy="2143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825" y="4192741"/>
            <a:ext cx="1260355" cy="12603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370" y="2723924"/>
            <a:ext cx="1260355" cy="1260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474" y="4132796"/>
            <a:ext cx="1260355" cy="12603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933" y="4072843"/>
            <a:ext cx="1260355" cy="12603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51" y="3984279"/>
            <a:ext cx="1260355" cy="12603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756" y="2876353"/>
            <a:ext cx="1260355" cy="12603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142" y="2876353"/>
            <a:ext cx="1260355" cy="12603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152" y="1575299"/>
            <a:ext cx="1260355" cy="12603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756" y="1587985"/>
            <a:ext cx="1260355" cy="12603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955" y="861031"/>
            <a:ext cx="2409855" cy="40306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10" y="2332319"/>
            <a:ext cx="2152950" cy="360095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-9864" y="5771058"/>
            <a:ext cx="1188400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err="1" smtClean="0">
                <a:solidFill>
                  <a:schemeClr val="tx1"/>
                </a:solidFill>
              </a:rPr>
              <a:t>Oor</a:t>
            </a:r>
            <a:r>
              <a:rPr lang="en-ZA" sz="4400" dirty="0" smtClean="0">
                <a:solidFill>
                  <a:schemeClr val="tx1"/>
                </a:solidFill>
              </a:rPr>
              <a:t> min was </a:t>
            </a:r>
            <a:r>
              <a:rPr lang="en-ZA" sz="4400" dirty="0" err="1" smtClean="0">
                <a:solidFill>
                  <a:schemeClr val="tx1"/>
                </a:solidFill>
              </a:rPr>
              <a:t>jy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getrou</a:t>
            </a:r>
            <a:r>
              <a:rPr lang="en-ZA" sz="4400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en-ZA" sz="4400" dirty="0" err="1" smtClean="0">
                <a:solidFill>
                  <a:schemeClr val="tx1"/>
                </a:solidFill>
              </a:rPr>
              <a:t>oor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baie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sal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ek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jou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aanstel</a:t>
            </a:r>
            <a:endParaRPr lang="en-ZA" sz="4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530437" y="327603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Matteus</a:t>
            </a:r>
            <a:r>
              <a:rPr lang="en-ZA" sz="4000" dirty="0" smtClean="0">
                <a:solidFill>
                  <a:schemeClr val="tx1"/>
                </a:solidFill>
              </a:rPr>
              <a:t> 25:21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11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390" y="2326835"/>
            <a:ext cx="4004207" cy="2315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13" y="2940760"/>
            <a:ext cx="1625778" cy="12448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2729037"/>
            <a:ext cx="4672084" cy="22114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78635" y="5566397"/>
            <a:ext cx="945464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Haal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eers</a:t>
            </a:r>
            <a:r>
              <a:rPr lang="en-ZA" sz="5400" dirty="0" smtClean="0">
                <a:solidFill>
                  <a:schemeClr val="tx1"/>
                </a:solidFill>
              </a:rPr>
              <a:t> die balk </a:t>
            </a:r>
            <a:r>
              <a:rPr lang="en-ZA" sz="5400" dirty="0" err="1" smtClean="0">
                <a:solidFill>
                  <a:schemeClr val="tx1"/>
                </a:solidFill>
              </a:rPr>
              <a:t>uit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jou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eie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oog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Lukas 6:41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5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497" y="1760142"/>
            <a:ext cx="5450348" cy="38642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006" y="109183"/>
            <a:ext cx="2030045" cy="24935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5649" y="5765116"/>
            <a:ext cx="1221075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err="1" smtClean="0">
                <a:solidFill>
                  <a:schemeClr val="tx1"/>
                </a:solidFill>
              </a:rPr>
              <a:t>Daar</a:t>
            </a:r>
            <a:r>
              <a:rPr lang="en-ZA" sz="4400" dirty="0" smtClean="0">
                <a:solidFill>
                  <a:schemeClr val="tx1"/>
                </a:solidFill>
              </a:rPr>
              <a:t> is ‘n pad wat </a:t>
            </a:r>
            <a:r>
              <a:rPr lang="en-ZA" sz="4400" dirty="0" err="1" smtClean="0">
                <a:solidFill>
                  <a:schemeClr val="tx1"/>
                </a:solidFill>
              </a:rPr>
              <a:t>reg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lyk</a:t>
            </a:r>
            <a:r>
              <a:rPr lang="en-ZA" sz="4400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en-ZA" sz="4400" dirty="0" smtClean="0">
                <a:solidFill>
                  <a:schemeClr val="tx1"/>
                </a:solidFill>
              </a:rPr>
              <a:t>maar die </a:t>
            </a:r>
            <a:r>
              <a:rPr lang="en-ZA" sz="4400" dirty="0" err="1" smtClean="0">
                <a:solidFill>
                  <a:schemeClr val="tx1"/>
                </a:solidFill>
              </a:rPr>
              <a:t>einde</a:t>
            </a:r>
            <a:r>
              <a:rPr lang="en-ZA" sz="4400" dirty="0" smtClean="0">
                <a:solidFill>
                  <a:schemeClr val="tx1"/>
                </a:solidFill>
              </a:rPr>
              <a:t> is die </a:t>
            </a:r>
            <a:r>
              <a:rPr lang="en-ZA" sz="4400" dirty="0" err="1" smtClean="0">
                <a:solidFill>
                  <a:schemeClr val="tx1"/>
                </a:solidFill>
              </a:rPr>
              <a:t>dood</a:t>
            </a:r>
            <a:endParaRPr lang="en-ZA" sz="4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98598" y="388542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Spreuke</a:t>
            </a:r>
            <a:r>
              <a:rPr lang="en-ZA" sz="4000" dirty="0" smtClean="0">
                <a:solidFill>
                  <a:schemeClr val="tx1"/>
                </a:solidFill>
              </a:rPr>
              <a:t> 16:25</a:t>
            </a:r>
          </a:p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(1933)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0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457" y="573204"/>
            <a:ext cx="3311122" cy="44711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724" y="1619856"/>
            <a:ext cx="4013029" cy="34244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26942" y="5355381"/>
            <a:ext cx="74653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My </a:t>
            </a:r>
            <a:r>
              <a:rPr lang="en-ZA" sz="5400" dirty="0" err="1" smtClean="0">
                <a:solidFill>
                  <a:schemeClr val="tx1"/>
                </a:solidFill>
              </a:rPr>
              <a:t>tye</a:t>
            </a:r>
            <a:r>
              <a:rPr lang="en-ZA" sz="5400" dirty="0" smtClean="0">
                <a:solidFill>
                  <a:schemeClr val="tx1"/>
                </a:solidFill>
              </a:rPr>
              <a:t> is in U </a:t>
            </a:r>
            <a:r>
              <a:rPr lang="en-ZA" sz="5400" dirty="0" err="1" smtClean="0">
                <a:solidFill>
                  <a:schemeClr val="tx1"/>
                </a:solidFill>
              </a:rPr>
              <a:t>hande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Psalm 31:16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3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88" y="2389687"/>
            <a:ext cx="4060177" cy="25917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47" y="1090044"/>
            <a:ext cx="2771668" cy="3700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81" y="2778056"/>
            <a:ext cx="5368119" cy="20123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6988" y="5355381"/>
            <a:ext cx="110612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Huis op die rots </a:t>
            </a:r>
            <a:r>
              <a:rPr lang="en-ZA" sz="5400" dirty="0" err="1" smtClean="0">
                <a:solidFill>
                  <a:schemeClr val="tx1"/>
                </a:solidFill>
              </a:rPr>
              <a:t>en</a:t>
            </a:r>
            <a:r>
              <a:rPr lang="en-ZA" sz="5400" dirty="0" smtClean="0">
                <a:solidFill>
                  <a:schemeClr val="tx1"/>
                </a:solidFill>
              </a:rPr>
              <a:t> huis op die sand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Lukas 6:48-49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4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012" y="1716829"/>
            <a:ext cx="3530272" cy="33806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039" y="1645919"/>
            <a:ext cx="3850450" cy="33495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1354" y="5355381"/>
            <a:ext cx="114370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dirty="0" err="1" smtClean="0">
                <a:solidFill>
                  <a:schemeClr val="tx1"/>
                </a:solidFill>
              </a:rPr>
              <a:t>Ons</a:t>
            </a:r>
            <a:r>
              <a:rPr lang="en-ZA" sz="4800" dirty="0" smtClean="0">
                <a:solidFill>
                  <a:schemeClr val="tx1"/>
                </a:solidFill>
              </a:rPr>
              <a:t> is </a:t>
            </a:r>
            <a:r>
              <a:rPr lang="en-ZA" sz="4800" dirty="0" err="1" smtClean="0">
                <a:solidFill>
                  <a:schemeClr val="tx1"/>
                </a:solidFill>
              </a:rPr>
              <a:t>meer</a:t>
            </a:r>
            <a:r>
              <a:rPr lang="en-ZA" sz="4800" dirty="0" smtClean="0">
                <a:solidFill>
                  <a:schemeClr val="tx1"/>
                </a:solidFill>
              </a:rPr>
              <a:t> as </a:t>
            </a:r>
            <a:r>
              <a:rPr lang="en-ZA" sz="4800" dirty="0" err="1" smtClean="0">
                <a:solidFill>
                  <a:schemeClr val="tx1"/>
                </a:solidFill>
              </a:rPr>
              <a:t>oorwinnaars</a:t>
            </a:r>
            <a:r>
              <a:rPr lang="en-ZA" sz="4800" dirty="0" smtClean="0">
                <a:solidFill>
                  <a:schemeClr val="tx1"/>
                </a:solidFill>
              </a:rPr>
              <a:t> </a:t>
            </a:r>
            <a:r>
              <a:rPr lang="en-ZA" sz="4800" dirty="0" err="1" smtClean="0">
                <a:solidFill>
                  <a:schemeClr val="tx1"/>
                </a:solidFill>
              </a:rPr>
              <a:t>deur</a:t>
            </a:r>
            <a:r>
              <a:rPr lang="en-ZA" sz="4800" dirty="0" smtClean="0">
                <a:solidFill>
                  <a:schemeClr val="tx1"/>
                </a:solidFill>
              </a:rPr>
              <a:t> </a:t>
            </a:r>
            <a:r>
              <a:rPr lang="en-ZA" sz="4800" dirty="0" err="1" smtClean="0">
                <a:solidFill>
                  <a:schemeClr val="tx1"/>
                </a:solidFill>
              </a:rPr>
              <a:t>Christus</a:t>
            </a:r>
            <a:endParaRPr lang="en-ZA" sz="4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Romeine</a:t>
            </a:r>
            <a:r>
              <a:rPr lang="en-ZA" sz="4000" dirty="0" smtClean="0">
                <a:solidFill>
                  <a:schemeClr val="tx1"/>
                </a:solidFill>
              </a:rPr>
              <a:t> 8:37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7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67" y="460238"/>
            <a:ext cx="3523226" cy="44597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03" y="460238"/>
            <a:ext cx="4876800" cy="4876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5760" y="5355381"/>
            <a:ext cx="113104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Die loon van die </a:t>
            </a:r>
            <a:r>
              <a:rPr lang="en-ZA" sz="5400" dirty="0" err="1" smtClean="0">
                <a:solidFill>
                  <a:schemeClr val="tx1"/>
                </a:solidFill>
              </a:rPr>
              <a:t>sonde</a:t>
            </a:r>
            <a:r>
              <a:rPr lang="en-ZA" sz="5400" dirty="0" smtClean="0">
                <a:solidFill>
                  <a:schemeClr val="tx1"/>
                </a:solidFill>
              </a:rPr>
              <a:t> is die </a:t>
            </a:r>
            <a:r>
              <a:rPr lang="en-ZA" sz="5400" dirty="0" err="1" smtClean="0">
                <a:solidFill>
                  <a:schemeClr val="tx1"/>
                </a:solidFill>
              </a:rPr>
              <a:t>dood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98598" y="167827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Romeine</a:t>
            </a:r>
            <a:r>
              <a:rPr lang="en-ZA" sz="4000" dirty="0" smtClean="0">
                <a:solidFill>
                  <a:schemeClr val="tx1"/>
                </a:solidFill>
              </a:rPr>
              <a:t> 6:23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9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543" y="826826"/>
            <a:ext cx="1130845" cy="43594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173" y="826826"/>
            <a:ext cx="4400267" cy="44002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3218" y="5355381"/>
            <a:ext cx="1160584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smtClean="0">
                <a:solidFill>
                  <a:schemeClr val="tx1"/>
                </a:solidFill>
              </a:rPr>
              <a:t>Was </a:t>
            </a:r>
            <a:r>
              <a:rPr lang="en-ZA" sz="4400" dirty="0" err="1" smtClean="0">
                <a:solidFill>
                  <a:schemeClr val="tx1"/>
                </a:solidFill>
              </a:rPr>
              <a:t>jy</a:t>
            </a:r>
            <a:r>
              <a:rPr lang="en-ZA" sz="4400" dirty="0" smtClean="0">
                <a:solidFill>
                  <a:schemeClr val="tx1"/>
                </a:solidFill>
              </a:rPr>
              <a:t> maar warm of </a:t>
            </a:r>
            <a:r>
              <a:rPr lang="en-ZA" sz="4400" dirty="0" err="1" smtClean="0">
                <a:solidFill>
                  <a:schemeClr val="tx1"/>
                </a:solidFill>
              </a:rPr>
              <a:t>koud</a:t>
            </a:r>
            <a:r>
              <a:rPr lang="en-ZA" sz="4400" dirty="0" smtClean="0">
                <a:solidFill>
                  <a:schemeClr val="tx1"/>
                </a:solidFill>
              </a:rPr>
              <a:t>, maar </a:t>
            </a:r>
            <a:r>
              <a:rPr lang="en-ZA" sz="4400" dirty="0" err="1" smtClean="0">
                <a:solidFill>
                  <a:schemeClr val="tx1"/>
                </a:solidFill>
              </a:rPr>
              <a:t>omdat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jy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ZA" sz="4400" dirty="0" err="1" smtClean="0">
                <a:solidFill>
                  <a:schemeClr val="tx1"/>
                </a:solidFill>
              </a:rPr>
              <a:t>lou</a:t>
            </a:r>
            <a:r>
              <a:rPr lang="en-ZA" sz="4400" dirty="0" smtClean="0">
                <a:solidFill>
                  <a:schemeClr val="tx1"/>
                </a:solidFill>
              </a:rPr>
              <a:t> is, </a:t>
            </a:r>
            <a:r>
              <a:rPr lang="en-ZA" sz="4400" dirty="0" err="1" smtClean="0">
                <a:solidFill>
                  <a:schemeClr val="tx1"/>
                </a:solidFill>
              </a:rPr>
              <a:t>spoeg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ek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jou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uit</a:t>
            </a:r>
            <a:r>
              <a:rPr lang="en-ZA" sz="4400" dirty="0" smtClean="0">
                <a:solidFill>
                  <a:schemeClr val="tx1"/>
                </a:solidFill>
              </a:rPr>
              <a:t> my </a:t>
            </a:r>
            <a:r>
              <a:rPr lang="en-ZA" sz="4400" dirty="0" err="1" smtClean="0">
                <a:solidFill>
                  <a:schemeClr val="tx1"/>
                </a:solidFill>
              </a:rPr>
              <a:t>mond</a:t>
            </a:r>
            <a:endParaRPr lang="en-ZA" sz="4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29600" y="167827"/>
            <a:ext cx="381269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Openbaring</a:t>
            </a:r>
            <a:r>
              <a:rPr lang="en-ZA" sz="4000" dirty="0" smtClean="0">
                <a:solidFill>
                  <a:schemeClr val="tx1"/>
                </a:solidFill>
              </a:rPr>
              <a:t> 3:16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85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78" y="1343060"/>
            <a:ext cx="3884032" cy="3884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309" y="1220230"/>
            <a:ext cx="3614760" cy="35701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73723" y="5510125"/>
            <a:ext cx="877246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>
                <a:solidFill>
                  <a:schemeClr val="tx1"/>
                </a:solidFill>
              </a:rPr>
              <a:t>Voete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soos</a:t>
            </a:r>
            <a:r>
              <a:rPr lang="en-ZA" sz="5400" dirty="0" smtClean="0">
                <a:solidFill>
                  <a:schemeClr val="tx1"/>
                </a:solidFill>
              </a:rPr>
              <a:t> die van ‘n </a:t>
            </a:r>
            <a:r>
              <a:rPr lang="en-ZA" sz="5400" dirty="0" err="1" smtClean="0">
                <a:solidFill>
                  <a:schemeClr val="tx1"/>
                </a:solidFill>
              </a:rPr>
              <a:t>ribbok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4346" y="167827"/>
            <a:ext cx="365795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2 Samuel 22:34</a:t>
            </a:r>
            <a:endParaRPr lang="en-ZA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37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452" y="1586268"/>
            <a:ext cx="2570983" cy="36544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1981" y="5278533"/>
            <a:ext cx="1122601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>
                <a:solidFill>
                  <a:schemeClr val="tx1"/>
                </a:solidFill>
              </a:rPr>
              <a:t>Die </a:t>
            </a:r>
            <a:r>
              <a:rPr lang="en-ZA" sz="5400" dirty="0" err="1" smtClean="0">
                <a:solidFill>
                  <a:schemeClr val="tx1"/>
                </a:solidFill>
              </a:rPr>
              <a:t>naam</a:t>
            </a:r>
            <a:r>
              <a:rPr lang="en-ZA" sz="5400" dirty="0" smtClean="0">
                <a:solidFill>
                  <a:schemeClr val="tx1"/>
                </a:solidFill>
              </a:rPr>
              <a:t> van die Here is ‘n </a:t>
            </a:r>
            <a:r>
              <a:rPr lang="en-ZA" sz="5400" dirty="0" err="1" smtClean="0">
                <a:solidFill>
                  <a:schemeClr val="tx1"/>
                </a:solidFill>
              </a:rPr>
              <a:t>sterk</a:t>
            </a:r>
            <a:r>
              <a:rPr lang="en-ZA" sz="5400" dirty="0" smtClean="0">
                <a:solidFill>
                  <a:schemeClr val="tx1"/>
                </a:solidFill>
              </a:rPr>
              <a:t> </a:t>
            </a:r>
            <a:r>
              <a:rPr lang="en-ZA" sz="5400" dirty="0" err="1" smtClean="0">
                <a:solidFill>
                  <a:schemeClr val="tx1"/>
                </a:solidFill>
              </a:rPr>
              <a:t>toring</a:t>
            </a:r>
            <a:endParaRPr lang="en-ZA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2666" y="472821"/>
            <a:ext cx="334370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err="1" smtClean="0">
                <a:solidFill>
                  <a:schemeClr val="tx1"/>
                </a:solidFill>
              </a:rPr>
              <a:t>Spreuke</a:t>
            </a:r>
            <a:r>
              <a:rPr lang="en-ZA" sz="4000" dirty="0" smtClean="0">
                <a:solidFill>
                  <a:schemeClr val="tx1"/>
                </a:solidFill>
              </a:rPr>
              <a:t> 18:10</a:t>
            </a:r>
          </a:p>
          <a:p>
            <a:pPr algn="ctr"/>
            <a:r>
              <a:rPr lang="en-ZA" sz="4000" dirty="0" smtClean="0">
                <a:solidFill>
                  <a:schemeClr val="tx1"/>
                </a:solidFill>
              </a:rPr>
              <a:t>(1933)</a:t>
            </a:r>
            <a:endParaRPr lang="en-ZA" sz="40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99" y="1839487"/>
            <a:ext cx="4670692" cy="273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3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388</Words>
  <Application>Microsoft Office PowerPoint</Application>
  <PresentationFormat>Widescreen</PresentationFormat>
  <Paragraphs>76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Bybel Speletjies</vt:lpstr>
      <vt:lpstr>Instruksies: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Bybel Speletjies</dc:title>
  <dc:creator>Annatjie Stander</dc:creator>
  <cp:lastModifiedBy>Annatjie Stander</cp:lastModifiedBy>
  <cp:revision>44</cp:revision>
  <dcterms:created xsi:type="dcterms:W3CDTF">2018-09-08T07:28:38Z</dcterms:created>
  <dcterms:modified xsi:type="dcterms:W3CDTF">2018-09-09T13:36:51Z</dcterms:modified>
</cp:coreProperties>
</file>