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88AFC-7E1C-4296-BD5B-15DB46282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950268-4BB8-4815-ADEE-7824FD34E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581F-19CD-4D32-A3FD-787A06BF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153E9-E56E-47A9-8D65-090C533B6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5D5A0-D8A0-4DE2-BCBC-555843240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0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B55B0-4F68-4F77-9FF4-8282EF27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E826A-B632-4059-94CC-BDEC4C699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AEBDB-490C-476B-8162-4648F8F2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F6345-F76B-4F88-A122-9EDD7636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6B405-3274-48F1-8CAD-B6B22F53D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9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0522C-6583-4D07-9CA1-D39C4A72F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ADEF1-3DDE-437D-B6C7-0DE7D0AC2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2CAD2-63C5-4907-B500-ED8DE90B0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F0DE-7E09-4934-8891-9C9D1FAE0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28F89-DEFA-4707-9085-E28DAAA2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8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6E177-40AA-42D5-BD58-F981A914F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51242-DD7A-44F8-9FEC-4602371BA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C66F14-3E4A-47DC-8836-14A1E4325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EB2E5-29FA-4FC8-B3B1-86A496848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5E58C-4D4C-4DC0-B9A4-F070BC718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F4829-D580-46C0-AC32-9F182F517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98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CFDFE-A64F-4617-9993-127204FA8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06760-3BE0-4967-957E-B3560B9D9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75CE2-13CC-431A-9573-99CD08030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70E823-38FF-493D-B372-8BCED72D1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4A9C4-4578-4EAD-BA93-67476C8B84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EB7575-5F97-4556-BF19-07601AB17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D1ACDE-F92B-4C9A-B868-A1C635DB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CE955F-5327-49C4-AC22-598D7C05F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6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D9D8-63EE-4E97-874D-939459DCC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779363-8DC9-449E-BCFB-5550D700C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118DD-98C1-42D1-BB02-4D091A814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080634-EE48-43D6-A93D-AF3EC197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5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405FBB-B028-490C-A170-24F1B026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B05A0E-AEC2-4994-A7DA-1A0217D98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F99FD-B9DA-4E9C-BC65-3DBA9FBC3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5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6F5E-A401-4DE4-A20F-60A41C0E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39D29-EEB1-436D-94D0-EC7949842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FB193-A7A9-44C3-AC01-40AC81E0A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B6541-FDEA-4F9D-BE23-01B0D26A1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7A9AE-4C70-4C34-9EFD-3C0481BBC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B1E9F8-D147-423A-AA80-DFAAEE87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16FFE-4389-4746-B56F-C4F3DFA46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988EB3-8C7E-49A2-A217-004FACC0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B0D1B-99D8-4F84-89CC-FA4C95B25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AC4469-5957-46F8-9EE3-1CE78D87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502FB-1BDF-4CA2-BB20-02912CAD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AF408-ECC1-467A-A97F-282C79716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0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A6863-6B0B-4F65-AEFF-1475798D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12B3E-3024-4FDF-A659-6F30B7B11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80567-6F25-4E15-839A-83CD2772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3DD86-A9A5-4312-89AE-78B28046D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AEBDF-772A-4548-BA12-1ED62B00C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0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FE8889-D07F-443F-98E0-01D921470C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2DA0B1-F278-4A25-8C9D-C3B8E50D5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2F670-9108-4C45-8824-AAD1801CF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992AA-9493-4381-B28F-DB99C754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7FA68-09A2-4988-BC1E-B095F9906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3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B40925-08FA-4F09-94CD-D43627011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7C7AF-EE06-4E41-9CCE-B07197A6B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7671C-6C89-4650-ACAD-1F0EE97D1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074FC-D5BB-4130-AA3B-581AB4DE1CE3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4EC42-32CC-470D-B411-EF4BCDEFE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5B557-19CF-4159-8F73-120DBBAC1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DECBD-07A1-4F0E-90CC-20332A688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6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33604B-3BCF-430B-BFAC-38B57DB72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226" y="826680"/>
            <a:ext cx="983354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0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Bybel</a:t>
            </a:r>
            <a:r>
              <a:rPr lang="en-US" sz="7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70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Vasvrae</a:t>
            </a:r>
            <a:endParaRPr lang="en-US" sz="70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D1B4BA-55D5-4966-980D-072955B28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13" y="4881563"/>
            <a:ext cx="10036175" cy="6524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B5A887-E2D3-40FB-8015-DC8D943AC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13" y="3397250"/>
            <a:ext cx="8108950" cy="1401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185332-86FD-41CB-93B9-B288F6453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090" y="2732663"/>
            <a:ext cx="4541850" cy="34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70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25BF-DBCC-486D-A4BA-C1C264CA6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Hoeveel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boeke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daar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9A55-3EA9-4BFA-8E03-FF60D9E72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6443"/>
            <a:ext cx="10515600" cy="4351338"/>
          </a:xfrm>
        </p:spPr>
        <p:txBody>
          <a:bodyPr>
            <a:normAutofit/>
          </a:bodyPr>
          <a:lstStyle/>
          <a:p>
            <a:r>
              <a:rPr lang="en-US" sz="5400" dirty="0"/>
              <a:t> 27</a:t>
            </a:r>
          </a:p>
          <a:p>
            <a:r>
              <a:rPr lang="en-US" sz="5400" dirty="0"/>
              <a:t> 39</a:t>
            </a:r>
          </a:p>
          <a:p>
            <a:r>
              <a:rPr lang="en-US" sz="5400" dirty="0"/>
              <a:t> 52</a:t>
            </a:r>
          </a:p>
          <a:p>
            <a:r>
              <a:rPr lang="en-US" sz="5400" dirty="0"/>
              <a:t> 66</a:t>
            </a:r>
          </a:p>
          <a:p>
            <a:r>
              <a:rPr lang="en-US" sz="5400" dirty="0"/>
              <a:t> 77</a:t>
            </a:r>
          </a:p>
        </p:txBody>
      </p:sp>
    </p:spTree>
    <p:extLst>
      <p:ext uri="{BB962C8B-B14F-4D97-AF65-F5344CB8AC3E}">
        <p14:creationId xmlns:p14="http://schemas.microsoft.com/office/powerpoint/2010/main" val="172647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C47FD-F0E0-4D89-BF94-E2C4AA08D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Watter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een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die is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Testament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4B814-9A79-46F7-8A3C-B6695E4AB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US" sz="5400" dirty="0" err="1"/>
              <a:t>Evangelies</a:t>
            </a:r>
            <a:endParaRPr lang="en-US" sz="5400" dirty="0"/>
          </a:p>
          <a:p>
            <a:r>
              <a:rPr lang="en-US" sz="5400" dirty="0" err="1"/>
              <a:t>Geskiedenis</a:t>
            </a:r>
            <a:r>
              <a:rPr lang="en-US" sz="5400" dirty="0"/>
              <a:t> </a:t>
            </a:r>
            <a:r>
              <a:rPr lang="en-US" sz="5400" dirty="0" err="1"/>
              <a:t>boeke</a:t>
            </a:r>
            <a:endParaRPr lang="en-US" sz="5400" dirty="0"/>
          </a:p>
          <a:p>
            <a:r>
              <a:rPr lang="en-US" sz="5400" dirty="0"/>
              <a:t>Groot </a:t>
            </a:r>
            <a:r>
              <a:rPr lang="en-US" sz="5400" dirty="0" err="1"/>
              <a:t>Profete</a:t>
            </a:r>
            <a:endParaRPr lang="en-US" sz="5400" dirty="0"/>
          </a:p>
          <a:p>
            <a:r>
              <a:rPr lang="en-US" sz="5400" dirty="0"/>
              <a:t>Klein </a:t>
            </a:r>
            <a:r>
              <a:rPr lang="en-US" sz="5400" dirty="0" err="1"/>
              <a:t>Profete</a:t>
            </a:r>
            <a:endParaRPr lang="en-US" sz="5400" dirty="0"/>
          </a:p>
          <a:p>
            <a:r>
              <a:rPr lang="en-US" sz="5400" dirty="0"/>
              <a:t>Wet </a:t>
            </a:r>
            <a:r>
              <a:rPr lang="en-US" sz="5400" dirty="0" err="1"/>
              <a:t>Boeke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9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9843-61F0-420D-8C71-6D4A1DCEA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Watter</a:t>
            </a:r>
            <a:r>
              <a:rPr lang="en-US" sz="6600" b="1" u="sng" dirty="0"/>
              <a:t> </a:t>
            </a:r>
            <a:r>
              <a:rPr lang="en-US" sz="6600" b="1" u="sng" dirty="0" err="1"/>
              <a:t>een</a:t>
            </a:r>
            <a:r>
              <a:rPr lang="en-US" sz="6600" b="1" u="sng" dirty="0"/>
              <a:t> van die is </a:t>
            </a:r>
            <a:r>
              <a:rPr lang="en-US" sz="6600" b="1" u="sng" dirty="0" err="1"/>
              <a:t>nie</a:t>
            </a:r>
            <a:r>
              <a:rPr lang="en-US" sz="6600" b="1" u="sng" dirty="0"/>
              <a:t> </a:t>
            </a:r>
            <a:r>
              <a:rPr lang="en-US" sz="6600" b="1" u="sng" dirty="0" err="1"/>
              <a:t>deel</a:t>
            </a:r>
            <a:r>
              <a:rPr lang="en-US" sz="6600" b="1" u="sng" dirty="0"/>
              <a:t> van die </a:t>
            </a:r>
            <a:r>
              <a:rPr lang="en-US" sz="6600" b="1" u="sng" dirty="0" err="1"/>
              <a:t>Evangelies</a:t>
            </a:r>
            <a:r>
              <a:rPr lang="en-US" sz="6600" b="1" u="sng" dirty="0"/>
              <a:t> </a:t>
            </a:r>
            <a:r>
              <a:rPr lang="en-US" sz="6600" b="1" u="sng" dirty="0" err="1"/>
              <a:t>nie</a:t>
            </a:r>
            <a:r>
              <a:rPr lang="en-US" sz="6600" b="1" u="sng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392E7-6A59-4E18-A13B-0D5DBC938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US" sz="5400" dirty="0"/>
              <a:t>Johannes</a:t>
            </a:r>
          </a:p>
          <a:p>
            <a:r>
              <a:rPr lang="en-US" sz="5400" dirty="0"/>
              <a:t>Lukas</a:t>
            </a:r>
          </a:p>
          <a:p>
            <a:r>
              <a:rPr lang="en-US" sz="5400" dirty="0"/>
              <a:t>Markus</a:t>
            </a:r>
          </a:p>
          <a:p>
            <a:r>
              <a:rPr lang="en-US" sz="5400" dirty="0" err="1"/>
              <a:t>Mattheus</a:t>
            </a:r>
            <a:endParaRPr lang="en-US" sz="5400" dirty="0"/>
          </a:p>
          <a:p>
            <a:r>
              <a:rPr lang="en-US" sz="5400" dirty="0"/>
              <a:t>Titus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6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04E3-0CA5-4CA8-94DD-90F75FD5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Watter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boek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ontstaan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eertse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Kerk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668E7-90FE-43CD-A8E2-27D09F6C1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6365"/>
            <a:ext cx="10515600" cy="3950598"/>
          </a:xfrm>
        </p:spPr>
        <p:txBody>
          <a:bodyPr>
            <a:noAutofit/>
          </a:bodyPr>
          <a:lstStyle/>
          <a:p>
            <a:r>
              <a:rPr lang="en-US" sz="5400" dirty="0" err="1"/>
              <a:t>Handelinge</a:t>
            </a:r>
            <a:endParaRPr lang="en-US" sz="5400" dirty="0"/>
          </a:p>
          <a:p>
            <a:r>
              <a:rPr lang="en-US" sz="5400" dirty="0" err="1"/>
              <a:t>Mattheus</a:t>
            </a:r>
            <a:endParaRPr lang="en-US" sz="5400" dirty="0"/>
          </a:p>
          <a:p>
            <a:r>
              <a:rPr lang="en-US" sz="5400" dirty="0" err="1"/>
              <a:t>Prediker</a:t>
            </a:r>
            <a:endParaRPr lang="en-US" sz="5400" dirty="0"/>
          </a:p>
          <a:p>
            <a:r>
              <a:rPr lang="en-US" sz="5400" dirty="0" err="1"/>
              <a:t>Openbaring</a:t>
            </a:r>
            <a:endParaRPr lang="en-US" sz="5400" dirty="0"/>
          </a:p>
          <a:p>
            <a:r>
              <a:rPr lang="en-US" sz="5400" dirty="0" err="1"/>
              <a:t>Fillipense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1419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7C49D-361C-49DB-BBF4-EC9D841AE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Watter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boek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het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meeste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hoofstukke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5479D-42C7-4651-96A9-8DE1A744A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sz="5400" dirty="0"/>
              <a:t>Exodus</a:t>
            </a:r>
          </a:p>
          <a:p>
            <a:r>
              <a:rPr lang="en-US" sz="5400" dirty="0"/>
              <a:t>Genesis</a:t>
            </a:r>
          </a:p>
          <a:p>
            <a:r>
              <a:rPr lang="en-US" sz="5400" dirty="0" err="1"/>
              <a:t>Jesaja</a:t>
            </a:r>
            <a:endParaRPr lang="en-US" sz="5400" dirty="0"/>
          </a:p>
          <a:p>
            <a:r>
              <a:rPr lang="en-US" sz="5400" dirty="0" err="1"/>
              <a:t>Jeremia</a:t>
            </a:r>
            <a:endParaRPr lang="en-US" sz="5400" dirty="0"/>
          </a:p>
          <a:p>
            <a:r>
              <a:rPr lang="en-US" sz="5400" dirty="0"/>
              <a:t>Psalms</a:t>
            </a:r>
          </a:p>
        </p:txBody>
      </p:sp>
    </p:spTree>
    <p:extLst>
      <p:ext uri="{BB962C8B-B14F-4D97-AF65-F5344CB8AC3E}">
        <p14:creationId xmlns:p14="http://schemas.microsoft.com/office/powerpoint/2010/main" val="217795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2398C-7C0D-4462-A240-F96836A87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 is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korste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boek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9C26-0906-40F0-BE53-813C8DA3F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6442"/>
            <a:ext cx="10515600" cy="4351338"/>
          </a:xfrm>
        </p:spPr>
        <p:txBody>
          <a:bodyPr>
            <a:normAutofit/>
          </a:bodyPr>
          <a:lstStyle/>
          <a:p>
            <a:r>
              <a:rPr lang="en-US" sz="5400" dirty="0"/>
              <a:t>3 Johannes</a:t>
            </a:r>
          </a:p>
          <a:p>
            <a:r>
              <a:rPr lang="en-US" sz="5400" dirty="0"/>
              <a:t>Amos</a:t>
            </a:r>
          </a:p>
          <a:p>
            <a:r>
              <a:rPr lang="en-US" sz="5400" dirty="0"/>
              <a:t>Joël</a:t>
            </a:r>
          </a:p>
          <a:p>
            <a:r>
              <a:rPr lang="en-US" sz="5400" dirty="0"/>
              <a:t>Judas</a:t>
            </a:r>
          </a:p>
          <a:p>
            <a:r>
              <a:rPr lang="en-US" sz="5400" dirty="0" err="1"/>
              <a:t>Filemon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2172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E821B-1B5C-4F6C-B836-A3A65693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Watter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een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‘n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karakter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724E0-B461-438A-AEB3-EE6BAC8A1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5956"/>
            <a:ext cx="10515600" cy="4351338"/>
          </a:xfrm>
        </p:spPr>
        <p:txBody>
          <a:bodyPr>
            <a:normAutofit/>
          </a:bodyPr>
          <a:lstStyle/>
          <a:p>
            <a:r>
              <a:rPr lang="en-US" sz="5400" dirty="0"/>
              <a:t>Boas</a:t>
            </a:r>
          </a:p>
          <a:p>
            <a:r>
              <a:rPr lang="en-US" sz="5400" dirty="0"/>
              <a:t>Onesimus</a:t>
            </a:r>
          </a:p>
          <a:p>
            <a:r>
              <a:rPr lang="en-US" sz="5400" dirty="0"/>
              <a:t>Nora</a:t>
            </a:r>
          </a:p>
          <a:p>
            <a:r>
              <a:rPr lang="en-US" sz="5400" dirty="0"/>
              <a:t>Set</a:t>
            </a:r>
          </a:p>
          <a:p>
            <a:r>
              <a:rPr lang="en-US" sz="5400" dirty="0"/>
              <a:t>Moses</a:t>
            </a:r>
          </a:p>
        </p:txBody>
      </p:sp>
    </p:spTree>
    <p:extLst>
      <p:ext uri="{BB962C8B-B14F-4D97-AF65-F5344CB8AC3E}">
        <p14:creationId xmlns:p14="http://schemas.microsoft.com/office/powerpoint/2010/main" val="123639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CA86-72A3-4D52-97F8-051F386A6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 is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laaste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boek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Testament?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269B3-F271-4FE1-8A7B-08C01D60E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6442"/>
            <a:ext cx="10515600" cy="4351338"/>
          </a:xfrm>
        </p:spPr>
        <p:txBody>
          <a:bodyPr>
            <a:normAutofit/>
          </a:bodyPr>
          <a:lstStyle/>
          <a:p>
            <a:r>
              <a:rPr lang="en-US" sz="5400" dirty="0"/>
              <a:t>Haggai</a:t>
            </a:r>
          </a:p>
          <a:p>
            <a:r>
              <a:rPr lang="en-US" sz="5400" dirty="0" err="1"/>
              <a:t>Obadja</a:t>
            </a:r>
            <a:endParaRPr lang="en-US" sz="5400" dirty="0"/>
          </a:p>
          <a:p>
            <a:r>
              <a:rPr lang="en-US" sz="5400" dirty="0" err="1"/>
              <a:t>Maleagi</a:t>
            </a:r>
            <a:endParaRPr lang="en-US" sz="5400" dirty="0"/>
          </a:p>
          <a:p>
            <a:r>
              <a:rPr lang="en-US" sz="5400" dirty="0" err="1"/>
              <a:t>Miga</a:t>
            </a:r>
            <a:endParaRPr lang="en-US" sz="5400" dirty="0"/>
          </a:p>
          <a:p>
            <a:r>
              <a:rPr lang="en-US" sz="5400" dirty="0" err="1"/>
              <a:t>Sefanja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65350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4020-E6DF-4B2A-8703-E94AC4E6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Hoeveel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boeke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daar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nuwe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Testament?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79A31-F9A9-4CCF-B133-0620DCF47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5956"/>
            <a:ext cx="10515600" cy="4351338"/>
          </a:xfrm>
        </p:spPr>
        <p:txBody>
          <a:bodyPr/>
          <a:lstStyle/>
          <a:p>
            <a:r>
              <a:rPr lang="en-US" sz="5400" dirty="0"/>
              <a:t>13</a:t>
            </a:r>
          </a:p>
          <a:p>
            <a:r>
              <a:rPr lang="en-US" sz="5400" dirty="0"/>
              <a:t>22</a:t>
            </a:r>
          </a:p>
          <a:p>
            <a:r>
              <a:rPr lang="en-US" sz="5400" dirty="0"/>
              <a:t>27</a:t>
            </a:r>
          </a:p>
          <a:p>
            <a:r>
              <a:rPr lang="en-US" sz="5400" dirty="0"/>
              <a:t>31</a:t>
            </a:r>
          </a:p>
          <a:p>
            <a:r>
              <a:rPr lang="en-US" sz="5400" dirty="0"/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83147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3733-F070-4383-9F77-DD06D2A7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het die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boek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Timotheus </a:t>
            </a:r>
            <a:r>
              <a:rPr lang="en-US" sz="6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geskryf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DBFBD-6116-4763-8A71-249A1A876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Autofit/>
          </a:bodyPr>
          <a:lstStyle/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Johannes</a:t>
            </a:r>
          </a:p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Lukas</a:t>
            </a:r>
          </a:p>
          <a:p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Mattheus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Paulus</a:t>
            </a:r>
          </a:p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Timotheus</a:t>
            </a:r>
          </a:p>
        </p:txBody>
      </p:sp>
    </p:spTree>
    <p:extLst>
      <p:ext uri="{BB962C8B-B14F-4D97-AF65-F5344CB8AC3E}">
        <p14:creationId xmlns:p14="http://schemas.microsoft.com/office/powerpoint/2010/main" val="290562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162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Bybel Vasvrae</vt:lpstr>
      <vt:lpstr>Hoeveel boeke is daar in die Bybel?</vt:lpstr>
      <vt:lpstr>Watter een van die is nie deel van die ou Testament nie?</vt:lpstr>
      <vt:lpstr>Watter een van die is nie deel van die Evangelies nie?</vt:lpstr>
      <vt:lpstr>Watter boek vertel ons van die ontstaan van die eertse Kerk?</vt:lpstr>
      <vt:lpstr>Watter Bybel boek het die meeste hoofstukke?</vt:lpstr>
      <vt:lpstr>Wat is die korste boek in die Bybel?</vt:lpstr>
      <vt:lpstr>Watter een is nie ‘n karakter in die Bybel nie?</vt:lpstr>
      <vt:lpstr>Wat is die laaste boek in die ou Testament?</vt:lpstr>
      <vt:lpstr>Hoeveel boeke is daar in die nuwe Testament?</vt:lpstr>
      <vt:lpstr>Wie het die boek Timotheus geskryf?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Bybel Vasvrae</dc:title>
  <dc:creator>Andre Louwrens</dc:creator>
  <cp:lastModifiedBy>Andre Louwrens</cp:lastModifiedBy>
  <cp:revision>7</cp:revision>
  <dcterms:created xsi:type="dcterms:W3CDTF">2020-01-07T15:58:47Z</dcterms:created>
  <dcterms:modified xsi:type="dcterms:W3CDTF">2020-01-07T17:25:18Z</dcterms:modified>
</cp:coreProperties>
</file>